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1208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AF85-794F-D24A-B1CE-7B214A277083}" type="datetimeFigureOut">
              <a:rPr lang="en-US"/>
              <a:pPr/>
              <a:t>12/19/12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15ABA-7313-C346-9D24-A7EB5D5689DF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562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AF85-794F-D24A-B1CE-7B214A277083}" type="datetimeFigureOut">
              <a:rPr lang="en-US"/>
              <a:pPr/>
              <a:t>12/19/12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15ABA-7313-C346-9D24-A7EB5D5689DF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412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AF85-794F-D24A-B1CE-7B214A277083}" type="datetimeFigureOut">
              <a:rPr lang="en-US"/>
              <a:pPr/>
              <a:t>12/19/12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15ABA-7313-C346-9D24-A7EB5D5689DF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018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AF85-794F-D24A-B1CE-7B214A277083}" type="datetimeFigureOut">
              <a:rPr lang="en-US"/>
              <a:pPr/>
              <a:t>12/19/12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15ABA-7313-C346-9D24-A7EB5D5689DF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423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AF85-794F-D24A-B1CE-7B214A277083}" type="datetimeFigureOut">
              <a:rPr lang="en-US"/>
              <a:pPr/>
              <a:t>12/19/12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15ABA-7313-C346-9D24-A7EB5D5689DF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421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AF85-794F-D24A-B1CE-7B214A277083}" type="datetimeFigureOut">
              <a:rPr lang="en-US"/>
              <a:pPr/>
              <a:t>12/19/12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15ABA-7313-C346-9D24-A7EB5D5689DF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981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AF85-794F-D24A-B1CE-7B214A277083}" type="datetimeFigureOut">
              <a:rPr lang="en-US"/>
              <a:pPr/>
              <a:t>12/19/12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15ABA-7313-C346-9D24-A7EB5D5689DF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685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AF85-794F-D24A-B1CE-7B214A277083}" type="datetimeFigureOut">
              <a:rPr lang="en-US"/>
              <a:pPr/>
              <a:t>12/19/12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15ABA-7313-C346-9D24-A7EB5D5689DF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847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AF85-794F-D24A-B1CE-7B214A277083}" type="datetimeFigureOut">
              <a:rPr lang="en-US"/>
              <a:pPr/>
              <a:t>12/19/12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15ABA-7313-C346-9D24-A7EB5D5689DF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787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AF85-794F-D24A-B1CE-7B214A277083}" type="datetimeFigureOut">
              <a:rPr lang="en-US"/>
              <a:pPr/>
              <a:t>12/19/12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15ABA-7313-C346-9D24-A7EB5D5689DF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633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AF85-794F-D24A-B1CE-7B214A277083}" type="datetimeFigureOut">
              <a:rPr lang="en-US"/>
              <a:pPr/>
              <a:t>12/19/12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15ABA-7313-C346-9D24-A7EB5D5689DF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151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6AF85-794F-D24A-B1CE-7B214A277083}" type="datetimeFigureOut">
              <a:rPr lang="en-US"/>
              <a:pPr/>
              <a:t>12/19/12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A15ABA-7313-C346-9D24-A7EB5D5689DF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609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386925" y="1608498"/>
            <a:ext cx="87570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800" dirty="0">
                <a:latin typeface="Times New Roman"/>
                <a:cs typeface="Times New Roman"/>
              </a:rPr>
              <a:t>Table 3 Summary of reads processing for Rahman size-fractionation small RNA library.  </a:t>
            </a:r>
          </a:p>
        </p:txBody>
      </p:sp>
      <p:sp>
        <p:nvSpPr>
          <p:cNvPr id="3" name="Rectangle 2"/>
          <p:cNvSpPr/>
          <p:nvPr/>
        </p:nvSpPr>
        <p:spPr>
          <a:xfrm>
            <a:off x="863609" y="4831670"/>
            <a:ext cx="729826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>
                <a:latin typeface="Times New Roman"/>
                <a:cs typeface="Times New Roman"/>
              </a:rPr>
              <a:t>Note: </a:t>
            </a:r>
            <a:r>
              <a:rPr lang="en-US" sz="1100">
                <a:latin typeface="Times New Roman"/>
                <a:cs typeface="Times New Roman"/>
              </a:rPr>
              <a:t>Reference to </a:t>
            </a:r>
            <a:r>
              <a:rPr lang="en-US" sz="1100" i="1">
                <a:latin typeface="Times New Roman"/>
                <a:cs typeface="Times New Roman"/>
              </a:rPr>
              <a:t>E. histolytica </a:t>
            </a:r>
            <a:r>
              <a:rPr lang="en-US" sz="1100">
                <a:latin typeface="Times New Roman"/>
                <a:cs typeface="Times New Roman"/>
              </a:rPr>
              <a:t>HM-1:IMSS genome* (</a:t>
            </a:r>
            <a:r>
              <a:rPr lang="en-US" sz="1100">
                <a:solidFill>
                  <a:srgbClr val="000000"/>
                </a:solidFill>
                <a:latin typeface="Times New Roman"/>
                <a:ea typeface="Lucida Grande"/>
                <a:cs typeface="Times New Roman"/>
              </a:rPr>
              <a:t>reads mapped 56,926 (57.84%); reads unmapped 41,488 (42.16%).</a:t>
            </a:r>
          </a:p>
          <a:p>
            <a:r>
              <a:rPr lang="en-US" sz="1100">
                <a:latin typeface="Times New Roman"/>
                <a:cs typeface="Times New Roman"/>
              </a:rPr>
              <a:t>          Reference to </a:t>
            </a:r>
            <a:r>
              <a:rPr lang="en-US" sz="1100" i="1">
                <a:latin typeface="Times New Roman"/>
                <a:cs typeface="Times New Roman"/>
              </a:rPr>
              <a:t>E. histolytica </a:t>
            </a:r>
            <a:r>
              <a:rPr lang="en-US" sz="1100">
                <a:solidFill>
                  <a:srgbClr val="000000"/>
                </a:solidFill>
                <a:latin typeface="Times New Roman"/>
                <a:ea typeface="Lucida Grande"/>
                <a:cs typeface="Times New Roman"/>
              </a:rPr>
              <a:t>Rahman assemblies</a:t>
            </a:r>
            <a:r>
              <a:rPr lang="en-US" sz="1100">
                <a:latin typeface="Times New Roman"/>
                <a:cs typeface="Times New Roman"/>
              </a:rPr>
              <a:t> (</a:t>
            </a:r>
            <a:r>
              <a:rPr lang="en-US" sz="1100">
                <a:solidFill>
                  <a:srgbClr val="000000"/>
                </a:solidFill>
                <a:latin typeface="Times New Roman"/>
                <a:ea typeface="Lucida Grande"/>
                <a:cs typeface="Times New Roman"/>
              </a:rPr>
              <a:t>reads mapped 64,158 (65.19%); reads unmapped 34,256 (34.81%).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700" y="2044700"/>
            <a:ext cx="6311900" cy="275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0118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573</TotalTime>
  <Words>71</Words>
  <Application>Microsoft Macintosh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Stanford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zhang</dc:creator>
  <cp:lastModifiedBy>zhang</cp:lastModifiedBy>
  <cp:revision>31</cp:revision>
  <dcterms:created xsi:type="dcterms:W3CDTF">2012-10-26T23:34:41Z</dcterms:created>
  <dcterms:modified xsi:type="dcterms:W3CDTF">2012-12-19T20:44:07Z</dcterms:modified>
</cp:coreProperties>
</file>