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1208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AF85-794F-D24A-B1CE-7B214A277083}" type="datetimeFigureOut">
              <a:rPr lang="en-US"/>
              <a:pPr/>
              <a:t>12/19/12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15ABA-7313-C346-9D24-A7EB5D5689DF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562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AF85-794F-D24A-B1CE-7B214A277083}" type="datetimeFigureOut">
              <a:rPr lang="en-US"/>
              <a:pPr/>
              <a:t>12/19/12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15ABA-7313-C346-9D24-A7EB5D5689DF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412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AF85-794F-D24A-B1CE-7B214A277083}" type="datetimeFigureOut">
              <a:rPr lang="en-US"/>
              <a:pPr/>
              <a:t>12/19/12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15ABA-7313-C346-9D24-A7EB5D5689DF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018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AF85-794F-D24A-B1CE-7B214A277083}" type="datetimeFigureOut">
              <a:rPr lang="en-US"/>
              <a:pPr/>
              <a:t>12/19/12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15ABA-7313-C346-9D24-A7EB5D5689DF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423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AF85-794F-D24A-B1CE-7B214A277083}" type="datetimeFigureOut">
              <a:rPr lang="en-US"/>
              <a:pPr/>
              <a:t>12/19/12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15ABA-7313-C346-9D24-A7EB5D5689DF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421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AF85-794F-D24A-B1CE-7B214A277083}" type="datetimeFigureOut">
              <a:rPr lang="en-US"/>
              <a:pPr/>
              <a:t>12/19/12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15ABA-7313-C346-9D24-A7EB5D5689DF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981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AF85-794F-D24A-B1CE-7B214A277083}" type="datetimeFigureOut">
              <a:rPr lang="en-US"/>
              <a:pPr/>
              <a:t>12/19/12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15ABA-7313-C346-9D24-A7EB5D5689DF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685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AF85-794F-D24A-B1CE-7B214A277083}" type="datetimeFigureOut">
              <a:rPr lang="en-US"/>
              <a:pPr/>
              <a:t>12/19/12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15ABA-7313-C346-9D24-A7EB5D5689DF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847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AF85-794F-D24A-B1CE-7B214A277083}" type="datetimeFigureOut">
              <a:rPr lang="en-US"/>
              <a:pPr/>
              <a:t>12/19/12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15ABA-7313-C346-9D24-A7EB5D5689DF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787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AF85-794F-D24A-B1CE-7B214A277083}" type="datetimeFigureOut">
              <a:rPr lang="en-US"/>
              <a:pPr/>
              <a:t>12/19/12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15ABA-7313-C346-9D24-A7EB5D5689DF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633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AF85-794F-D24A-B1CE-7B214A277083}" type="datetimeFigureOut">
              <a:rPr lang="en-US"/>
              <a:pPr/>
              <a:t>12/19/12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15ABA-7313-C346-9D24-A7EB5D5689DF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151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6AF85-794F-D24A-B1CE-7B214A277083}" type="datetimeFigureOut">
              <a:rPr lang="en-US"/>
              <a:pPr/>
              <a:t>12/19/12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15ABA-7313-C346-9D24-A7EB5D5689DF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609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6"/>
          <p:cNvSpPr txBox="1">
            <a:spLocks noChangeArrowheads="1"/>
          </p:cNvSpPr>
          <p:nvPr/>
        </p:nvSpPr>
        <p:spPr bwMode="auto">
          <a:xfrm>
            <a:off x="-1" y="425608"/>
            <a:ext cx="914400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800" dirty="0">
                <a:latin typeface="Times New Roman"/>
                <a:cs typeface="Times New Roman"/>
              </a:rPr>
              <a:t>Table </a:t>
            </a:r>
            <a:r>
              <a:rPr lang="en-US" sz="1800" dirty="0" smtClean="0">
                <a:latin typeface="Times New Roman"/>
                <a:cs typeface="Times New Roman"/>
              </a:rPr>
              <a:t>2: </a:t>
            </a:r>
            <a:r>
              <a:rPr lang="en-US" sz="1800" dirty="0">
                <a:latin typeface="Times New Roman"/>
                <a:cs typeface="Times New Roman"/>
              </a:rPr>
              <a:t>Small </a:t>
            </a:r>
            <a:r>
              <a:rPr lang="en-US" sz="1800" dirty="0" err="1">
                <a:latin typeface="Times New Roman"/>
                <a:cs typeface="Times New Roman"/>
              </a:rPr>
              <a:t>RNAs</a:t>
            </a:r>
            <a:r>
              <a:rPr lang="en-US" sz="1800" dirty="0">
                <a:latin typeface="Times New Roman"/>
                <a:cs typeface="Times New Roman"/>
              </a:rPr>
              <a:t> mapping to </a:t>
            </a:r>
            <a:r>
              <a:rPr lang="en-US" sz="1800" dirty="0" err="1">
                <a:latin typeface="Times New Roman"/>
                <a:cs typeface="Times New Roman"/>
              </a:rPr>
              <a:t>protein coding genes</a:t>
            </a:r>
            <a:r>
              <a:rPr lang="en-US" sz="1800" dirty="0">
                <a:latin typeface="Times New Roman"/>
                <a:cs typeface="Times New Roman"/>
              </a:rPr>
              <a:t> containing </a:t>
            </a:r>
            <a:r>
              <a:rPr lang="en-US" sz="1800" dirty="0" err="1">
                <a:latin typeface="Times New Roman"/>
                <a:cs typeface="Times New Roman"/>
              </a:rPr>
              <a:t>introns</a:t>
            </a:r>
            <a:r>
              <a:rPr lang="en-US" sz="1800" dirty="0">
                <a:latin typeface="Times New Roman"/>
                <a:cs typeface="Times New Roman"/>
              </a:rPr>
              <a:t> or </a:t>
            </a:r>
            <a:r>
              <a:rPr lang="en-US" sz="1800" dirty="0" err="1">
                <a:latin typeface="Times New Roman"/>
                <a:cs typeface="Times New Roman"/>
              </a:rPr>
              <a:t>exon-exon</a:t>
            </a:r>
            <a:r>
              <a:rPr lang="en-US" sz="1800" dirty="0">
                <a:latin typeface="Times New Roman"/>
                <a:cs typeface="Times New Roman"/>
              </a:rPr>
              <a:t> junctions. 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5915949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000000"/>
                </a:solidFill>
                <a:latin typeface="Times New Roman"/>
                <a:cs typeface="Times New Roman"/>
              </a:rPr>
              <a:t>Note: </a:t>
            </a:r>
          </a:p>
          <a:p>
            <a:r>
              <a:rPr lang="en-US" sz="1200" dirty="0">
                <a:solidFill>
                  <a:srgbClr val="000000"/>
                </a:solidFill>
                <a:latin typeface="Times New Roman"/>
                <a:cs typeface="Times New Roman"/>
              </a:rPr>
              <a:t>1. HM-1:IMSS EhAGO2-2 IP small RNA library dataset contains 52 sequences that map to </a:t>
            </a:r>
            <a:r>
              <a:rPr lang="en-US" sz="1200" dirty="0" err="1">
                <a:solidFill>
                  <a:srgbClr val="000000"/>
                </a:solidFill>
                <a:latin typeface="Times New Roman"/>
                <a:cs typeface="Times New Roman"/>
              </a:rPr>
              <a:t>exon-exon</a:t>
            </a:r>
            <a:r>
              <a:rPr lang="en-US" sz="1200" dirty="0">
                <a:solidFill>
                  <a:srgbClr val="000000"/>
                </a:solidFill>
                <a:latin typeface="Times New Roman"/>
                <a:cs typeface="Times New Roman"/>
              </a:rPr>
              <a:t> junctions (51 antisense; 1 sense); 1187   sequences that map to </a:t>
            </a:r>
            <a:r>
              <a:rPr lang="en-US" sz="1200" dirty="0" err="1">
                <a:solidFill>
                  <a:srgbClr val="000000"/>
                </a:solidFill>
                <a:latin typeface="Times New Roman"/>
                <a:cs typeface="Times New Roman"/>
              </a:rPr>
              <a:t>introns</a:t>
            </a:r>
            <a:r>
              <a:rPr lang="en-US" sz="1200" dirty="0">
                <a:solidFill>
                  <a:srgbClr val="000000"/>
                </a:solidFill>
                <a:latin typeface="Times New Roman"/>
                <a:cs typeface="Times New Roman"/>
              </a:rPr>
              <a:t> (908 antisense; 279 sense). </a:t>
            </a:r>
          </a:p>
          <a:p>
            <a:r>
              <a:rPr lang="en-US" sz="1200" dirty="0">
                <a:solidFill>
                  <a:srgbClr val="000000"/>
                </a:solidFill>
                <a:latin typeface="Times New Roman"/>
                <a:cs typeface="Times New Roman"/>
              </a:rPr>
              <a:t>2. Only genes with  ≥50 small </a:t>
            </a:r>
            <a:r>
              <a:rPr lang="en-US" sz="1200" dirty="0" err="1">
                <a:solidFill>
                  <a:srgbClr val="000000"/>
                </a:solidFill>
                <a:latin typeface="Times New Roman"/>
                <a:cs typeface="Times New Roman"/>
              </a:rPr>
              <a:t>RNAs</a:t>
            </a:r>
            <a:r>
              <a:rPr lang="en-US" sz="1200" dirty="0">
                <a:solidFill>
                  <a:srgbClr val="000000"/>
                </a:solidFill>
                <a:latin typeface="Times New Roman"/>
                <a:cs typeface="Times New Roman"/>
              </a:rPr>
              <a:t> are listed.</a:t>
            </a:r>
          </a:p>
          <a:p>
            <a:r>
              <a:rPr lang="en-US" sz="1200" dirty="0">
                <a:solidFill>
                  <a:srgbClr val="000000"/>
                </a:solidFill>
                <a:latin typeface="Times New Roman"/>
                <a:ea typeface="Lucida Grande"/>
                <a:cs typeface="Times New Roman"/>
              </a:rPr>
              <a:t>3. </a:t>
            </a:r>
            <a:r>
              <a:rPr lang="en-US" sz="1200" dirty="0" err="1">
                <a:solidFill>
                  <a:srgbClr val="000000"/>
                </a:solidFill>
                <a:latin typeface="Times New Roman"/>
                <a:ea typeface="Lucida Grande"/>
                <a:cs typeface="Times New Roman"/>
              </a:rPr>
              <a:t>Genes</a:t>
            </a:r>
            <a:r>
              <a:rPr lang="en-US" sz="1200" dirty="0">
                <a:solidFill>
                  <a:srgbClr val="000000"/>
                </a:solidFill>
                <a:latin typeface="Times New Roman"/>
                <a:ea typeface="Lucida Grande"/>
                <a:cs typeface="Times New Roman"/>
              </a:rPr>
              <a:t> with same color highlight are highly identical.</a:t>
            </a:r>
          </a:p>
          <a:p>
            <a:endParaRPr lang="en-US" sz="1200" dirty="0">
              <a:solidFill>
                <a:srgbClr val="000000"/>
              </a:solidFill>
              <a:latin typeface="Times New Roman"/>
              <a:ea typeface="Lucida Grande"/>
              <a:cs typeface="Times New Roman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6300"/>
            <a:ext cx="9144000" cy="5100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8226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</TotalTime>
  <Words>90</Words>
  <Application>Microsoft Macintosh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Stanford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zhang</dc:creator>
  <cp:lastModifiedBy>zhang</cp:lastModifiedBy>
  <cp:revision>31</cp:revision>
  <dcterms:created xsi:type="dcterms:W3CDTF">2012-10-26T23:34:41Z</dcterms:created>
  <dcterms:modified xsi:type="dcterms:W3CDTF">2012-12-19T20:43:29Z</dcterms:modified>
</cp:coreProperties>
</file>