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33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0358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9735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0225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65174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95612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0494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39083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847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427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4943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57465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3B8B1B-4075-4EF3-9AB5-89624AE5ABDF}" type="datetimeFigureOut">
              <a:rPr lang="fr-FR" smtClean="0"/>
              <a:t>12/07/2013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37EC6D-3A6F-4BA3-B38B-9D80F59FCDF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8493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ZoneTexte 32"/>
          <p:cNvSpPr txBox="1"/>
          <p:nvPr/>
        </p:nvSpPr>
        <p:spPr>
          <a:xfrm>
            <a:off x="112981" y="35332"/>
            <a:ext cx="10424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mtClean="0"/>
              <a:t>Figure </a:t>
            </a:r>
            <a:r>
              <a:rPr lang="fr-FR" smtClean="0"/>
              <a:t>S1</a:t>
            </a:r>
            <a:endParaRPr lang="fr-FR" dirty="0"/>
          </a:p>
        </p:txBody>
      </p:sp>
      <p:grpSp>
        <p:nvGrpSpPr>
          <p:cNvPr id="34" name="Groupe 33"/>
          <p:cNvGrpSpPr/>
          <p:nvPr/>
        </p:nvGrpSpPr>
        <p:grpSpPr>
          <a:xfrm>
            <a:off x="0" y="564876"/>
            <a:ext cx="9167932" cy="5290958"/>
            <a:chOff x="0" y="564876"/>
            <a:chExt cx="9167932" cy="5290958"/>
          </a:xfrm>
        </p:grpSpPr>
        <p:pic>
          <p:nvPicPr>
            <p:cNvPr id="35" name="Image 34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23" t="10640" b="10911"/>
            <a:stretch/>
          </p:blipFill>
          <p:spPr>
            <a:xfrm>
              <a:off x="277550" y="614986"/>
              <a:ext cx="3082873" cy="2527718"/>
            </a:xfrm>
            <a:prstGeom prst="rect">
              <a:avLst/>
            </a:prstGeom>
          </p:spPr>
        </p:pic>
        <p:pic>
          <p:nvPicPr>
            <p:cNvPr id="36" name="Image 3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96" t="9888" b="9153"/>
            <a:stretch/>
          </p:blipFill>
          <p:spPr>
            <a:xfrm>
              <a:off x="3218655" y="3199800"/>
              <a:ext cx="3072831" cy="2656034"/>
            </a:xfrm>
            <a:prstGeom prst="rect">
              <a:avLst/>
            </a:prstGeom>
          </p:spPr>
        </p:pic>
        <p:pic>
          <p:nvPicPr>
            <p:cNvPr id="37" name="Image 36"/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72" t="8831" b="11020"/>
            <a:stretch/>
          </p:blipFill>
          <p:spPr>
            <a:xfrm>
              <a:off x="6118262" y="3174419"/>
              <a:ext cx="3049670" cy="2597092"/>
            </a:xfrm>
            <a:prstGeom prst="rect">
              <a:avLst/>
            </a:prstGeom>
          </p:spPr>
        </p:pic>
        <p:pic>
          <p:nvPicPr>
            <p:cNvPr id="38" name="Image 3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867" t="8697" r="905" b="10787"/>
            <a:stretch/>
          </p:blipFill>
          <p:spPr>
            <a:xfrm>
              <a:off x="3240602" y="567405"/>
              <a:ext cx="2959385" cy="2597092"/>
            </a:xfrm>
            <a:prstGeom prst="rect">
              <a:avLst/>
            </a:prstGeom>
          </p:spPr>
        </p:pic>
        <p:pic>
          <p:nvPicPr>
            <p:cNvPr id="39" name="Image 38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581" t="8885" r="3738" b="10014"/>
            <a:stretch/>
          </p:blipFill>
          <p:spPr>
            <a:xfrm>
              <a:off x="6101875" y="564876"/>
              <a:ext cx="2827581" cy="2627938"/>
            </a:xfrm>
            <a:prstGeom prst="rect">
              <a:avLst/>
            </a:prstGeom>
          </p:spPr>
        </p:pic>
        <p:grpSp>
          <p:nvGrpSpPr>
            <p:cNvPr id="40" name="Groupe 39"/>
            <p:cNvGrpSpPr/>
            <p:nvPr/>
          </p:nvGrpSpPr>
          <p:grpSpPr>
            <a:xfrm>
              <a:off x="290631" y="3164497"/>
              <a:ext cx="3056710" cy="2607014"/>
              <a:chOff x="3233516" y="3176626"/>
              <a:chExt cx="3056710" cy="2607014"/>
            </a:xfrm>
          </p:grpSpPr>
          <p:pic>
            <p:nvPicPr>
              <p:cNvPr id="49" name="Image 48"/>
              <p:cNvPicPr>
                <a:picLocks noChangeAspect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01" t="10008" r="3297" b="10592"/>
              <a:stretch/>
            </p:blipFill>
            <p:spPr>
              <a:xfrm>
                <a:off x="3257190" y="3370296"/>
                <a:ext cx="2926297" cy="2413344"/>
              </a:xfrm>
              <a:prstGeom prst="rect">
                <a:avLst/>
              </a:prstGeom>
            </p:spPr>
          </p:pic>
          <p:grpSp>
            <p:nvGrpSpPr>
              <p:cNvPr id="50" name="Groupe 49"/>
              <p:cNvGrpSpPr/>
              <p:nvPr/>
            </p:nvGrpSpPr>
            <p:grpSpPr>
              <a:xfrm>
                <a:off x="3233516" y="3176626"/>
                <a:ext cx="3056710" cy="694750"/>
                <a:chOff x="506114" y="1432704"/>
                <a:chExt cx="4317406" cy="1045059"/>
              </a:xfrm>
            </p:grpSpPr>
            <p:pic>
              <p:nvPicPr>
                <p:cNvPr id="51" name="Image 50"/>
                <p:cNvPicPr>
                  <a:picLocks noChangeAspect="1"/>
                </p:cNvPicPr>
                <p:nvPr/>
              </p:nvPicPr>
              <p:blipFill rotWithShape="1"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5568" t="9045" r="3297" b="69166"/>
                <a:stretch/>
              </p:blipFill>
              <p:spPr>
                <a:xfrm>
                  <a:off x="506114" y="1432704"/>
                  <a:ext cx="4166644" cy="996172"/>
                </a:xfrm>
                <a:prstGeom prst="rect">
                  <a:avLst/>
                </a:prstGeom>
              </p:spPr>
            </p:pic>
            <p:sp>
              <p:nvSpPr>
                <p:cNvPr id="52" name="Rectangle 51"/>
                <p:cNvSpPr/>
                <p:nvPr/>
              </p:nvSpPr>
              <p:spPr>
                <a:xfrm>
                  <a:off x="539552" y="2273720"/>
                  <a:ext cx="576064" cy="20404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53" name="Groupe 52"/>
                <p:cNvGrpSpPr/>
                <p:nvPr/>
              </p:nvGrpSpPr>
              <p:grpSpPr>
                <a:xfrm>
                  <a:off x="650132" y="2273720"/>
                  <a:ext cx="314722" cy="204043"/>
                  <a:chOff x="5985470" y="2428875"/>
                  <a:chExt cx="314722" cy="204043"/>
                </a:xfrm>
              </p:grpSpPr>
              <p:cxnSp>
                <p:nvCxnSpPr>
                  <p:cNvPr id="58" name="Connecteur droit 57"/>
                  <p:cNvCxnSpPr/>
                  <p:nvPr/>
                </p:nvCxnSpPr>
                <p:spPr>
                  <a:xfrm>
                    <a:off x="6012160" y="2428875"/>
                    <a:ext cx="288032" cy="1360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9" name="Connecteur droit 58"/>
                  <p:cNvCxnSpPr/>
                  <p:nvPr/>
                </p:nvCxnSpPr>
                <p:spPr>
                  <a:xfrm>
                    <a:off x="5985470" y="2496889"/>
                    <a:ext cx="288032" cy="1360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54" name="Rectangle 53"/>
                <p:cNvSpPr/>
                <p:nvPr/>
              </p:nvSpPr>
              <p:spPr>
                <a:xfrm>
                  <a:off x="4247456" y="2239712"/>
                  <a:ext cx="576064" cy="204043"/>
                </a:xfrm>
                <a:prstGeom prst="rect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grpSp>
              <p:nvGrpSpPr>
                <p:cNvPr id="55" name="Groupe 54"/>
                <p:cNvGrpSpPr/>
                <p:nvPr/>
              </p:nvGrpSpPr>
              <p:grpSpPr>
                <a:xfrm>
                  <a:off x="4358036" y="2239712"/>
                  <a:ext cx="314722" cy="204043"/>
                  <a:chOff x="5985470" y="2428875"/>
                  <a:chExt cx="314722" cy="204043"/>
                </a:xfrm>
              </p:grpSpPr>
              <p:cxnSp>
                <p:nvCxnSpPr>
                  <p:cNvPr id="56" name="Connecteur droit 55"/>
                  <p:cNvCxnSpPr/>
                  <p:nvPr/>
                </p:nvCxnSpPr>
                <p:spPr>
                  <a:xfrm>
                    <a:off x="6012160" y="2428875"/>
                    <a:ext cx="288032" cy="1360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Connecteur droit 56"/>
                  <p:cNvCxnSpPr/>
                  <p:nvPr/>
                </p:nvCxnSpPr>
                <p:spPr>
                  <a:xfrm>
                    <a:off x="5985470" y="2496889"/>
                    <a:ext cx="288032" cy="136029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sp>
          <p:nvSpPr>
            <p:cNvPr id="41" name="ZoneTexte 40"/>
            <p:cNvSpPr txBox="1"/>
            <p:nvPr/>
          </p:nvSpPr>
          <p:spPr>
            <a:xfrm>
              <a:off x="3558142" y="3349229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Cluster 5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ZoneTexte 41"/>
            <p:cNvSpPr txBox="1"/>
            <p:nvPr/>
          </p:nvSpPr>
          <p:spPr>
            <a:xfrm>
              <a:off x="6366105" y="3349229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Cluster 6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3" name="ZoneTexte 42"/>
            <p:cNvSpPr txBox="1"/>
            <p:nvPr/>
          </p:nvSpPr>
          <p:spPr>
            <a:xfrm>
              <a:off x="3558142" y="682904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Cluster 2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4" name="ZoneTexte 43"/>
            <p:cNvSpPr txBox="1"/>
            <p:nvPr/>
          </p:nvSpPr>
          <p:spPr>
            <a:xfrm>
              <a:off x="591817" y="682904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Cluster 1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ZoneTexte 44"/>
            <p:cNvSpPr txBox="1"/>
            <p:nvPr/>
          </p:nvSpPr>
          <p:spPr>
            <a:xfrm>
              <a:off x="591817" y="3349229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Cluster 4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6" name="ZoneTexte 45"/>
            <p:cNvSpPr txBox="1"/>
            <p:nvPr/>
          </p:nvSpPr>
          <p:spPr>
            <a:xfrm>
              <a:off x="6366105" y="682904"/>
              <a:ext cx="798617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Cluster 3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7" name="ZoneTexte 46"/>
            <p:cNvSpPr txBox="1"/>
            <p:nvPr/>
          </p:nvSpPr>
          <p:spPr>
            <a:xfrm rot="16200000">
              <a:off x="-57060" y="4352095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itchFamily="34" charset="0"/>
                  <a:cs typeface="Arial" pitchFamily="34" charset="0"/>
                </a:rPr>
                <a:t>R</a:t>
              </a:r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atio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8" name="ZoneTexte 47"/>
            <p:cNvSpPr txBox="1"/>
            <p:nvPr/>
          </p:nvSpPr>
          <p:spPr>
            <a:xfrm rot="16200000">
              <a:off x="-132568" y="1689360"/>
              <a:ext cx="54213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FR" sz="1200" dirty="0">
                  <a:latin typeface="Arial" pitchFamily="34" charset="0"/>
                  <a:cs typeface="Arial" pitchFamily="34" charset="0"/>
                </a:rPr>
                <a:t>R</a:t>
              </a:r>
              <a:r>
                <a:rPr lang="fr-FR" sz="1200" dirty="0" smtClean="0">
                  <a:latin typeface="Arial" pitchFamily="34" charset="0"/>
                  <a:cs typeface="Arial" pitchFamily="34" charset="0"/>
                </a:rPr>
                <a:t>atio</a:t>
              </a:r>
              <a:endParaRPr lang="fr-FR" sz="12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0" name="ZoneTexte 59"/>
          <p:cNvSpPr txBox="1"/>
          <p:nvPr/>
        </p:nvSpPr>
        <p:spPr>
          <a:xfrm>
            <a:off x="73054" y="353609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200" dirty="0" smtClean="0">
                <a:latin typeface="Arial" pitchFamily="34" charset="0"/>
                <a:cs typeface="Arial" pitchFamily="34" charset="0"/>
              </a:rPr>
              <a:t>B</a:t>
            </a:r>
            <a:endParaRPr lang="fr-FR" sz="1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898176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17</Words>
  <Application>Microsoft Office PowerPoint</Application>
  <PresentationFormat>Affichage à l'écran (4:3)</PresentationFormat>
  <Paragraphs>10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Présentation PowerPoint</vt:lpstr>
    </vt:vector>
  </TitlesOfParts>
  <Company>INSA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Laurence Girbal</dc:creator>
  <cp:lastModifiedBy>Laurence Girbal</cp:lastModifiedBy>
  <cp:revision>12</cp:revision>
  <dcterms:created xsi:type="dcterms:W3CDTF">2012-10-04T09:02:52Z</dcterms:created>
  <dcterms:modified xsi:type="dcterms:W3CDTF">2013-07-12T08:36:19Z</dcterms:modified>
</cp:coreProperties>
</file>