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798" y="22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573A8B-2F60-4FE4-91AC-6A7C52CA1302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34FE66-106B-458C-AC49-DB13D23725CF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EDAEB5-54E7-47AE-93C7-3006A0CED9A0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11C5F5-A0E5-45E4-859E-583A5A0B2A1D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4DADE4-4E15-432E-AAA0-C2A08B6C5C12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94AC3B-6A9D-453C-88DB-1F73D1584C29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6E9448-FC52-40DB-A7B4-7EA39BA7C995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F9FF77-9DEF-42EE-8B15-8C73FEA67F4E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B677A6-7B2A-4EBC-8B8A-4F09FC33D6B8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CDA8DF-9D89-462B-A93B-E7082F676216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F39ABD-05A0-4783-972C-2C866164B274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149EA3C-B5D1-4D9E-9F09-33BEA8A244F6}" type="slidenum">
              <a:rPr lang="en-AU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9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9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9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09600"/>
            <a:ext cx="6070600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17"/>
          <p:cNvSpPr txBox="1">
            <a:spLocks noChangeArrowheads="1"/>
          </p:cNvSpPr>
          <p:nvPr/>
        </p:nvSpPr>
        <p:spPr bwMode="auto">
          <a:xfrm>
            <a:off x="609600" y="6324600"/>
            <a:ext cx="6248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1200" b="1" dirty="0" smtClean="0"/>
              <a:t>Additional file </a:t>
            </a:r>
            <a:r>
              <a:rPr lang="en-US" sz="1200" b="1" dirty="0" smtClean="0"/>
              <a:t>Figure S2</a:t>
            </a:r>
            <a:r>
              <a:rPr lang="en-US" sz="1200" dirty="0" smtClean="0"/>
              <a:t>. </a:t>
            </a:r>
            <a:r>
              <a:rPr lang="en-US" sz="1200" b="1" dirty="0" smtClean="0"/>
              <a:t>RT-</a:t>
            </a:r>
            <a:r>
              <a:rPr lang="en-US" sz="1200" b="1" dirty="0" err="1" smtClean="0"/>
              <a:t>qPCR</a:t>
            </a:r>
            <a:r>
              <a:rPr lang="en-US" sz="1200" b="1" dirty="0" smtClean="0"/>
              <a:t> verification of microarray data</a:t>
            </a:r>
            <a:r>
              <a:rPr lang="en-US" sz="1200" b="1" dirty="0" smtClean="0"/>
              <a:t>.</a:t>
            </a:r>
            <a:endParaRPr lang="en-US" sz="1200" b="1" smtClean="0"/>
          </a:p>
          <a:p>
            <a:r>
              <a:rPr lang="en-US" sz="1200" smtClean="0">
                <a:latin typeface="Calibri" charset="0"/>
                <a:cs typeface="Calibri" charset="0"/>
              </a:rPr>
              <a:t>All </a:t>
            </a:r>
            <a:r>
              <a:rPr lang="en-US" sz="1200" dirty="0">
                <a:latin typeface="Calibri" charset="0"/>
                <a:cs typeface="Calibri" charset="0"/>
              </a:rPr>
              <a:t>genes except FIE and At5g10150 are PRC2 targets. Data is </a:t>
            </a:r>
            <a:r>
              <a:rPr lang="en-US" sz="1200" dirty="0" smtClean="0">
                <a:latin typeface="Calibri" charset="0"/>
                <a:cs typeface="Calibri" charset="0"/>
              </a:rPr>
              <a:t>the mean </a:t>
            </a:r>
            <a:r>
              <a:rPr lang="en-US" sz="1200" dirty="0">
                <a:latin typeface="Calibri" charset="0"/>
                <a:cs typeface="Calibri" charset="0"/>
              </a:rPr>
              <a:t>of three biological replicates for </a:t>
            </a:r>
            <a:r>
              <a:rPr lang="en-US" sz="1200" dirty="0" smtClean="0">
                <a:latin typeface="Calibri" charset="0"/>
                <a:cs typeface="Calibri" charset="0"/>
              </a:rPr>
              <a:t>QRT-PCR. De-regulation compared to </a:t>
            </a:r>
            <a:r>
              <a:rPr lang="en-US" sz="1200" dirty="0" err="1" smtClean="0">
                <a:latin typeface="Calibri" charset="0"/>
                <a:cs typeface="Calibri" charset="0"/>
              </a:rPr>
              <a:t>wildtype</a:t>
            </a:r>
            <a:r>
              <a:rPr lang="en-US" sz="1200" dirty="0" smtClean="0">
                <a:latin typeface="Calibri" charset="0"/>
                <a:cs typeface="Calibri" charset="0"/>
              </a:rPr>
              <a:t> is shown. </a:t>
            </a:r>
            <a:endParaRPr lang="en-US" sz="1200" dirty="0">
              <a:latin typeface="Calibri" charset="0"/>
              <a:cs typeface="Calibri" charset="0"/>
            </a:endParaRPr>
          </a:p>
          <a:p>
            <a:endParaRPr lang="en-US" sz="1200" dirty="0">
              <a:latin typeface="Calibri" charset="0"/>
              <a:cs typeface="Calibri" charset="0"/>
            </a:endParaRPr>
          </a:p>
          <a:p>
            <a:endParaRPr lang="en-US" sz="1200" dirty="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39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Slide 1</vt:lpstr>
    </vt:vector>
  </TitlesOfParts>
  <Company>CSIRO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Buzas, Diana (PI, Black Mountain)</dc:creator>
  <cp:lastModifiedBy>hel046</cp:lastModifiedBy>
  <cp:revision>23</cp:revision>
  <dcterms:created xsi:type="dcterms:W3CDTF">2013-04-10T23:15:42Z</dcterms:created>
  <dcterms:modified xsi:type="dcterms:W3CDTF">2013-04-15T05:54:12Z</dcterms:modified>
</cp:coreProperties>
</file>