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44" y="-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1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45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19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5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95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2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4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2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95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EEDB7-4D92-DD40-975D-14D3D5BA2273}" type="datetimeFigureOut">
              <a:rPr lang="en-US" smtClean="0"/>
              <a:t>8/14/13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FAB9A-377E-2645-A609-77AAFBF4D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0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microsoft.com/office/2007/relationships/hdphoto" Target="../media/hdphoto1.wdp"/><Relationship Id="rId6" Type="http://schemas.openxmlformats.org/officeDocument/2006/relationships/image" Target="../media/image4.jpeg"/><Relationship Id="rId7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608176" y="2261878"/>
            <a:ext cx="1660366" cy="13845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469" y="2489641"/>
            <a:ext cx="2972692" cy="1154168"/>
          </a:xfrm>
          <a:prstGeom prst="rect">
            <a:avLst/>
          </a:prstGeom>
        </p:spPr>
      </p:pic>
      <p:sp>
        <p:nvSpPr>
          <p:cNvPr id="7" name="Line 3"/>
          <p:cNvSpPr>
            <a:spLocks noChangeShapeType="1"/>
          </p:cNvSpPr>
          <p:nvPr/>
        </p:nvSpPr>
        <p:spPr bwMode="auto">
          <a:xfrm flipH="1">
            <a:off x="5549874" y="2780102"/>
            <a:ext cx="115171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 rot="10800000" flipH="1">
            <a:off x="7020826" y="2888378"/>
            <a:ext cx="115171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0" contrast="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93114" y="1221602"/>
            <a:ext cx="1880432" cy="935342"/>
          </a:xfrm>
          <a:prstGeom prst="rect">
            <a:avLst/>
          </a:prstGeom>
        </p:spPr>
      </p:pic>
      <p:sp>
        <p:nvSpPr>
          <p:cNvPr id="10" name="Line 3"/>
          <p:cNvSpPr>
            <a:spLocks noChangeShapeType="1"/>
          </p:cNvSpPr>
          <p:nvPr/>
        </p:nvSpPr>
        <p:spPr bwMode="auto">
          <a:xfrm rot="10800000" flipH="1">
            <a:off x="7013745" y="1710711"/>
            <a:ext cx="115171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80000" contrast="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5182" y="911838"/>
            <a:ext cx="3017917" cy="1577546"/>
          </a:xfrm>
          <a:prstGeom prst="rect">
            <a:avLst/>
          </a:prstGeom>
        </p:spPr>
      </p:pic>
      <p:sp>
        <p:nvSpPr>
          <p:cNvPr id="12" name="Line 3"/>
          <p:cNvSpPr>
            <a:spLocks noChangeShapeType="1"/>
          </p:cNvSpPr>
          <p:nvPr/>
        </p:nvSpPr>
        <p:spPr bwMode="auto">
          <a:xfrm flipH="1">
            <a:off x="5459600" y="1451384"/>
            <a:ext cx="115171" cy="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597456" y="1854982"/>
            <a:ext cx="1313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C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35469" y="2080751"/>
            <a:ext cx="1313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5469" y="3353757"/>
            <a:ext cx="604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</a:t>
            </a:r>
            <a:endParaRPr 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597456" y="3353757"/>
            <a:ext cx="604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14131F"/>
                </a:solidFill>
              </a:rPr>
              <a:t>D</a:t>
            </a:r>
            <a:endParaRPr lang="en-US" sz="1400" b="1" dirty="0">
              <a:solidFill>
                <a:srgbClr val="14131F"/>
              </a:solidFill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255842" y="1203707"/>
            <a:ext cx="217703" cy="245930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400" i="1" dirty="0">
              <a:latin typeface="Calibri" pitchFamily="-112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3393366" y="911838"/>
            <a:ext cx="142103" cy="272979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400" i="1" dirty="0">
              <a:latin typeface="Calibri" pitchFamily="-112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481283" y="918621"/>
            <a:ext cx="121553" cy="274808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400" i="1" dirty="0">
              <a:latin typeface="Calibri" pitchFamily="-112" charset="0"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3479796" y="2383369"/>
            <a:ext cx="3010449" cy="12368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400" i="1" dirty="0">
              <a:latin typeface="Calibri" pitchFamily="-112" charset="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6548967" y="2157606"/>
            <a:ext cx="1719575" cy="12368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400" i="1" dirty="0">
              <a:latin typeface="Calibri" pitchFamily="-11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57773" y="5143670"/>
            <a:ext cx="3167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Supplementary </a:t>
            </a:r>
            <a:r>
              <a:rPr lang="en-US" sz="2400" smtClean="0"/>
              <a:t>Figure </a:t>
            </a:r>
            <a:r>
              <a:rPr lang="en-US" sz="240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9162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</Words>
  <Application>Microsoft Macintosh PowerPoint</Application>
  <PresentationFormat>Letter Paper (8.5x11 in)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Temple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Darius Balciunas</dc:creator>
  <cp:lastModifiedBy>Darius Balciunas</cp:lastModifiedBy>
  <cp:revision>5</cp:revision>
  <dcterms:created xsi:type="dcterms:W3CDTF">2013-01-30T18:48:32Z</dcterms:created>
  <dcterms:modified xsi:type="dcterms:W3CDTF">2013-08-14T16:01:43Z</dcterms:modified>
</cp:coreProperties>
</file>