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864" y="1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19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1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90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10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40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19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8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78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66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99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B5E45-950E-FD4F-97C3-D5C1AC2A4CB5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BD2DC-6233-5746-B19E-1CC1BD850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9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jpeg"/><Relationship Id="rId5" Type="http://schemas.microsoft.com/office/2007/relationships/hdphoto" Target="../media/hdphoto2.wdp"/><Relationship Id="rId6" Type="http://schemas.openxmlformats.org/officeDocument/2006/relationships/image" Target="../media/image3.jpeg"/><Relationship Id="rId7" Type="http://schemas.microsoft.com/office/2007/relationships/hdphoto" Target="../media/hdphoto3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5802" y="801102"/>
            <a:ext cx="5486400" cy="2971060"/>
          </a:xfrm>
          <a:prstGeom prst="rect">
            <a:avLst/>
          </a:prstGeom>
          <a:ln w="19050" cmpd="sng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4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8581" b="22764"/>
          <a:stretch/>
        </p:blipFill>
        <p:spPr>
          <a:xfrm>
            <a:off x="815474" y="3885817"/>
            <a:ext cx="5486400" cy="2834198"/>
          </a:xfrm>
          <a:prstGeom prst="rect">
            <a:avLst/>
          </a:prstGeom>
          <a:ln w="19050" cmpd="sng">
            <a:solidFill>
              <a:srgbClr val="00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4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9448" r="3982"/>
          <a:stretch/>
        </p:blipFill>
        <p:spPr>
          <a:xfrm>
            <a:off x="3860915" y="3898516"/>
            <a:ext cx="2427931" cy="1564014"/>
          </a:xfrm>
          <a:prstGeom prst="rect">
            <a:avLst/>
          </a:prstGeom>
          <a:ln w="19050" cmpd="sng">
            <a:solidFill>
              <a:srgbClr val="FFFFFF"/>
            </a:solidFill>
            <a:prstDash val="sysDash"/>
          </a:ln>
        </p:spPr>
      </p:pic>
      <p:sp>
        <p:nvSpPr>
          <p:cNvPr id="7" name="Rectangle 6"/>
          <p:cNvSpPr>
            <a:spLocks noChangeAspect="1"/>
          </p:cNvSpPr>
          <p:nvPr/>
        </p:nvSpPr>
        <p:spPr>
          <a:xfrm>
            <a:off x="1612431" y="3996922"/>
            <a:ext cx="1028835" cy="663977"/>
          </a:xfrm>
          <a:prstGeom prst="rect">
            <a:avLst/>
          </a:prstGeom>
          <a:noFill/>
          <a:ln w="19050" cmpd="sng">
            <a:solidFill>
              <a:schemeClr val="bg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927600" y="4432300"/>
            <a:ext cx="133350" cy="152400"/>
          </a:xfrm>
          <a:prstGeom prst="straightConnector1">
            <a:avLst/>
          </a:prstGeom>
          <a:ln w="38100" cap="flat" cmpd="sng">
            <a:solidFill>
              <a:srgbClr val="FFFFFF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"/>
          <p:cNvSpPr txBox="1">
            <a:spLocks/>
          </p:cNvSpPr>
          <p:nvPr/>
        </p:nvSpPr>
        <p:spPr>
          <a:xfrm>
            <a:off x="805448" y="3314962"/>
            <a:ext cx="5334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b="1" dirty="0" smtClean="0"/>
              <a:t>A</a:t>
            </a:r>
          </a:p>
        </p:txBody>
      </p:sp>
      <p:sp>
        <p:nvSpPr>
          <p:cNvPr id="10" name="Content Placeholder 17"/>
          <p:cNvSpPr txBox="1">
            <a:spLocks/>
          </p:cNvSpPr>
          <p:nvPr/>
        </p:nvSpPr>
        <p:spPr>
          <a:xfrm>
            <a:off x="805448" y="6262815"/>
            <a:ext cx="5334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b="1" dirty="0" smtClean="0"/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93947" y="7704775"/>
            <a:ext cx="3167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Supplementary Figure </a:t>
            </a:r>
            <a:r>
              <a:rPr lang="en-US" sz="2400" dirty="0"/>
              <a:t>4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49530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</Words>
  <Application>Microsoft Macintosh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Temple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Darius Balciunas</dc:creator>
  <cp:lastModifiedBy>Darius Balciunas</cp:lastModifiedBy>
  <cp:revision>7</cp:revision>
  <cp:lastPrinted>2013-08-13T19:13:28Z</cp:lastPrinted>
  <dcterms:created xsi:type="dcterms:W3CDTF">2013-08-13T19:12:16Z</dcterms:created>
  <dcterms:modified xsi:type="dcterms:W3CDTF">2013-08-14T16:02:28Z</dcterms:modified>
</cp:coreProperties>
</file>