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048" autoAdjust="0"/>
  </p:normalViewPr>
  <p:slideViewPr>
    <p:cSldViewPr>
      <p:cViewPr varScale="1">
        <p:scale>
          <a:sx n="82" d="100"/>
          <a:sy n="82" d="100"/>
        </p:scale>
        <p:origin x="-15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21C94-E8E0-4D0F-A0DE-2D2DBD76BF22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51912-69A6-41E9-9C7C-0D3ED2B1C6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Electropherogram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showing changes to the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GSDMB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transcript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sequence level. The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shows</a:t>
            </a:r>
            <a:r>
              <a: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GSDMB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WT sequence at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4-5 boundary and underneath the NV sequence showing a deletion of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exons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5-8 in the sequence.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51912-69A6-41E9-9C7C-0D3ED2B1C67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80DA9-88FA-499A-B9B5-E8708F4836E6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DD482-B623-4170-B5F2-4C27363AE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39306" t="30325" r="34104" b="30686"/>
          <a:stretch>
            <a:fillRect/>
          </a:stretch>
        </p:blipFill>
        <p:spPr bwMode="auto">
          <a:xfrm>
            <a:off x="2667000" y="1295400"/>
            <a:ext cx="3352800" cy="393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4038600" y="990600"/>
            <a:ext cx="0" cy="441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00800" y="16002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GSDMB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WT sequence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810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Additional data file 1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36576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GSDMB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sequence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ight Brace 8"/>
          <p:cNvSpPr/>
          <p:nvPr/>
        </p:nvSpPr>
        <p:spPr>
          <a:xfrm rot="16200000">
            <a:off x="3238500" y="495300"/>
            <a:ext cx="76200" cy="762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 rot="16200000">
            <a:off x="4991100" y="38100"/>
            <a:ext cx="76200" cy="1676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590800" y="381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Exon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4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381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Exon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5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43200" y="5257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Exon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4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95800" y="5257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Exon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9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ight Brace 15"/>
          <p:cNvSpPr/>
          <p:nvPr/>
        </p:nvSpPr>
        <p:spPr>
          <a:xfrm rot="5400000" flipV="1">
            <a:off x="3238500" y="4838700"/>
            <a:ext cx="76200" cy="762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/>
          <p:cNvSpPr/>
          <p:nvPr/>
        </p:nvSpPr>
        <p:spPr>
          <a:xfrm rot="5400000" flipV="1">
            <a:off x="5067300" y="4381500"/>
            <a:ext cx="76200" cy="1676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58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Faer Morrison</dc:creator>
  <cp:lastModifiedBy>Faer Morrison</cp:lastModifiedBy>
  <cp:revision>8</cp:revision>
  <dcterms:created xsi:type="dcterms:W3CDTF">2012-08-22T02:13:34Z</dcterms:created>
  <dcterms:modified xsi:type="dcterms:W3CDTF">2013-03-26T00:33:12Z</dcterms:modified>
</cp:coreProperties>
</file>