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20" autoAdjust="0"/>
  </p:normalViewPr>
  <p:slideViewPr>
    <p:cSldViewPr>
      <p:cViewPr varScale="1">
        <p:scale>
          <a:sx n="99" d="100"/>
          <a:sy n="99" d="100"/>
        </p:scale>
        <p:origin x="-3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C7FC0-5D17-46DD-BD37-0844C94E0749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EBF51-2E7F-4183-B7E5-90C75708E9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8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Electropherogram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showing the changes to the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TSFM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transcript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sequence level. The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s</a:t>
            </a:r>
            <a:r>
              <a: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TSFM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WT sequence at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2-3 boundary, and underneath the NV sequence showing inclusion of the alternate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2A preceding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51912-69A6-41E9-9C7C-0D3ED2B1C67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7EF9E-83FE-4905-8610-77B7D5EF3CEF}" type="datetimeFigureOut">
              <a:rPr lang="en-US" smtClean="0"/>
              <a:pPr/>
              <a:t>9/5/2013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70BDC-6767-4541-B19F-9FF9939CD9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1683" t="30141" r="32673" b="30945"/>
          <a:stretch>
            <a:fillRect/>
          </a:stretch>
        </p:blipFill>
        <p:spPr bwMode="auto">
          <a:xfrm>
            <a:off x="2286000" y="1371600"/>
            <a:ext cx="4876800" cy="425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4800600" y="1219200"/>
            <a:ext cx="0" cy="441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3810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Additional data file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0" y="1676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TSFM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WT sequence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400" y="4038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TSFM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NV sequence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ight Brace 7"/>
          <p:cNvSpPr/>
          <p:nvPr/>
        </p:nvSpPr>
        <p:spPr>
          <a:xfrm rot="16200000">
            <a:off x="3581400" y="228600"/>
            <a:ext cx="76200" cy="1752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16200000">
            <a:off x="5905500" y="266700"/>
            <a:ext cx="76200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71800" y="609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609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5867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0" y="5867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ight Brace 13"/>
          <p:cNvSpPr/>
          <p:nvPr/>
        </p:nvSpPr>
        <p:spPr>
          <a:xfrm rot="5400000" flipV="1">
            <a:off x="3581400" y="4876800"/>
            <a:ext cx="76200" cy="1752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4"/>
          <p:cNvSpPr/>
          <p:nvPr/>
        </p:nvSpPr>
        <p:spPr>
          <a:xfrm rot="5400000" flipV="1">
            <a:off x="5905500" y="4914900"/>
            <a:ext cx="76200" cy="1676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Faer Morrison</dc:creator>
  <cp:lastModifiedBy>Harries, Lorna</cp:lastModifiedBy>
  <cp:revision>3</cp:revision>
  <dcterms:created xsi:type="dcterms:W3CDTF">2013-03-26T00:27:30Z</dcterms:created>
  <dcterms:modified xsi:type="dcterms:W3CDTF">2013-09-05T11:17:28Z</dcterms:modified>
</cp:coreProperties>
</file>