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6858000" cy="9144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3082" y="-67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CB21A-611A-40FE-922E-119AC36CF802}" type="datetimeFigureOut">
              <a:rPr lang="it-IT" smtClean="0"/>
              <a:t>08/10/2013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660D9-0E92-4534-9E5A-9354799599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1098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CB21A-611A-40FE-922E-119AC36CF802}" type="datetimeFigureOut">
              <a:rPr lang="it-IT" smtClean="0"/>
              <a:t>08/10/2013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660D9-0E92-4534-9E5A-9354799599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7053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CB21A-611A-40FE-922E-119AC36CF802}" type="datetimeFigureOut">
              <a:rPr lang="it-IT" smtClean="0"/>
              <a:t>08/10/2013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660D9-0E92-4534-9E5A-9354799599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3839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CB21A-611A-40FE-922E-119AC36CF802}" type="datetimeFigureOut">
              <a:rPr lang="it-IT" smtClean="0"/>
              <a:t>08/10/2013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660D9-0E92-4534-9E5A-9354799599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9177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CB21A-611A-40FE-922E-119AC36CF802}" type="datetimeFigureOut">
              <a:rPr lang="it-IT" smtClean="0"/>
              <a:t>08/10/2013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660D9-0E92-4534-9E5A-9354799599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0107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CB21A-611A-40FE-922E-119AC36CF802}" type="datetimeFigureOut">
              <a:rPr lang="it-IT" smtClean="0"/>
              <a:t>08/10/2013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660D9-0E92-4534-9E5A-9354799599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7588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CB21A-611A-40FE-922E-119AC36CF802}" type="datetimeFigureOut">
              <a:rPr lang="it-IT" smtClean="0"/>
              <a:t>08/10/2013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660D9-0E92-4534-9E5A-9354799599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440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CB21A-611A-40FE-922E-119AC36CF802}" type="datetimeFigureOut">
              <a:rPr lang="it-IT" smtClean="0"/>
              <a:t>08/10/2013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660D9-0E92-4534-9E5A-9354799599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5295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CB21A-611A-40FE-922E-119AC36CF802}" type="datetimeFigureOut">
              <a:rPr lang="it-IT" smtClean="0"/>
              <a:t>08/10/2013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660D9-0E92-4534-9E5A-9354799599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7370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CB21A-611A-40FE-922E-119AC36CF802}" type="datetimeFigureOut">
              <a:rPr lang="it-IT" smtClean="0"/>
              <a:t>08/10/2013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660D9-0E92-4534-9E5A-9354799599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9786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CB21A-611A-40FE-922E-119AC36CF802}" type="datetimeFigureOut">
              <a:rPr lang="it-IT" smtClean="0"/>
              <a:t>08/10/2013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660D9-0E92-4534-9E5A-9354799599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191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CB21A-611A-40FE-922E-119AC36CF802}" type="datetimeFigureOut">
              <a:rPr lang="it-IT" smtClean="0"/>
              <a:t>08/10/2013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660D9-0E92-4534-9E5A-9354799599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2213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95" y="489967"/>
            <a:ext cx="5973009" cy="8164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770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64" y="467544"/>
            <a:ext cx="5972400" cy="816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871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90" y="539552"/>
            <a:ext cx="5907638" cy="6317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6837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0</Words>
  <Application>Microsoft Office PowerPoint</Application>
  <PresentationFormat>Presentazione su schermo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4" baseType="lpstr">
      <vt:lpstr>Tema di Office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Alessio</dc:creator>
  <cp:lastModifiedBy>Alessio</cp:lastModifiedBy>
  <cp:revision>2</cp:revision>
  <dcterms:created xsi:type="dcterms:W3CDTF">2013-10-08T08:42:27Z</dcterms:created>
  <dcterms:modified xsi:type="dcterms:W3CDTF">2013-10-08T15:53:13Z</dcterms:modified>
</cp:coreProperties>
</file>