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8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142AA-0619-47E5-B5FB-AAD0C2C89412}" type="datetimeFigureOut">
              <a:rPr lang="en-AU" smtClean="0"/>
              <a:pPr/>
              <a:t>26/07/2013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1EF4B-4F2B-4BDB-B65A-3178F4F4DC8C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457200" y="115888"/>
            <a:ext cx="8305800" cy="100965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IN" sz="3200" b="1" dirty="0" smtClean="0">
                <a:solidFill>
                  <a:srgbClr val="002060"/>
                </a:solidFill>
                <a:latin typeface="Comic Sans MS" pitchFamily="66" charset="0"/>
                <a:ea typeface="+mj-ea"/>
                <a:cs typeface="+mj-cs"/>
              </a:rPr>
              <a:t>Samples for RNA sequencing</a:t>
            </a:r>
            <a:endParaRPr lang="en-IN" sz="3200" b="1" dirty="0">
              <a:solidFill>
                <a:srgbClr val="00206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5363" name="Picture 2" descr="F:\PhD\PhD\Microscope pics\Antheridiophore stages\Stage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2996952"/>
            <a:ext cx="2016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7" descr="F:\PhD\PhD\Microscope pics\Archegoniophores stages\Stage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2724" y="4581525"/>
            <a:ext cx="2217748" cy="158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 flipH="1">
            <a:off x="179388" y="3297758"/>
            <a:ext cx="208915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3)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Immature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Antheridiophore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stage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- IMM</a:t>
            </a:r>
            <a:endParaRPr lang="en-IN" dirty="0">
              <a:solidFill>
                <a:schemeClr val="accent2">
                  <a:lumMod val="75000"/>
                </a:schemeClr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4500661" y="3140968"/>
            <a:ext cx="2087563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4)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Immature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Archegoniophore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stage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- IMF</a:t>
            </a:r>
            <a:endParaRPr lang="en-IN" dirty="0">
              <a:solidFill>
                <a:schemeClr val="accent2">
                  <a:lumMod val="75000"/>
                </a:schemeClr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107950" y="1713582"/>
            <a:ext cx="2087563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1)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Male Vegetative Thallus - VM</a:t>
            </a:r>
            <a:endParaRPr lang="en-IN" dirty="0">
              <a:solidFill>
                <a:schemeClr val="accent2">
                  <a:lumMod val="75000"/>
                </a:schemeClr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107504" y="4797152"/>
            <a:ext cx="208915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5)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Mature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Antheridiophore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stage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-MM</a:t>
            </a:r>
            <a:endParaRPr lang="en-IN" dirty="0">
              <a:solidFill>
                <a:schemeClr val="accent2">
                  <a:lumMod val="75000"/>
                </a:schemeClr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4499992" y="1436583"/>
            <a:ext cx="2087563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2)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Female Vegetative Thallus - VF</a:t>
            </a:r>
            <a:endParaRPr lang="en-IN" dirty="0">
              <a:solidFill>
                <a:schemeClr val="accent2">
                  <a:lumMod val="75000"/>
                </a:schemeClr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4499992" y="4797152"/>
            <a:ext cx="208915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6)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Mature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Archegoniophore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stage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- MF</a:t>
            </a:r>
            <a:endParaRPr lang="en-IN" dirty="0">
              <a:solidFill>
                <a:schemeClr val="accent2">
                  <a:lumMod val="75000"/>
                </a:schemeClr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15" name="Picture 2" descr="C:\Lab\PhD\Microscope pics\Marchantia soil cultures\DSC022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1319779"/>
            <a:ext cx="1944216" cy="1506548"/>
          </a:xfrm>
          <a:prstGeom prst="rect">
            <a:avLst/>
          </a:prstGeom>
          <a:noFill/>
        </p:spPr>
      </p:pic>
      <p:pic>
        <p:nvPicPr>
          <p:cNvPr id="16" name="Picture 3" descr="C:\Lab\PhD\Microscope pics\Marchantia soil cultures\DSC022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1340768"/>
            <a:ext cx="2016224" cy="1512168"/>
          </a:xfrm>
          <a:prstGeom prst="rect">
            <a:avLst/>
          </a:prstGeom>
          <a:noFill/>
        </p:spPr>
      </p:pic>
      <p:pic>
        <p:nvPicPr>
          <p:cNvPr id="17" name="Picture 4" descr="C:\Lab\PhD\Microscope pics\Antheridiophore stages\Stage 2a.jpg"/>
          <p:cNvPicPr>
            <a:picLocks noChangeAspect="1" noChangeArrowheads="1"/>
          </p:cNvPicPr>
          <p:nvPr/>
        </p:nvPicPr>
        <p:blipFill>
          <a:blip r:embed="rId6" cstate="print"/>
          <a:srcRect l="20419" t="10170" r="25982" b="11864"/>
          <a:stretch>
            <a:fillRect/>
          </a:stretch>
        </p:blipFill>
        <p:spPr bwMode="auto">
          <a:xfrm>
            <a:off x="2483768" y="4581128"/>
            <a:ext cx="1643660" cy="1800200"/>
          </a:xfrm>
          <a:prstGeom prst="rect">
            <a:avLst/>
          </a:prstGeom>
          <a:noFill/>
        </p:spPr>
      </p:pic>
      <p:pic>
        <p:nvPicPr>
          <p:cNvPr id="18" name="Picture 5" descr="C:\Lab\PhD\Microscope pics\Archegoniophores stages\Stage 1 side view.jpg"/>
          <p:cNvPicPr>
            <a:picLocks noChangeAspect="1" noChangeArrowheads="1"/>
          </p:cNvPicPr>
          <p:nvPr/>
        </p:nvPicPr>
        <p:blipFill>
          <a:blip r:embed="rId7" cstate="print"/>
          <a:srcRect r="48985" b="44203"/>
          <a:stretch>
            <a:fillRect/>
          </a:stretch>
        </p:blipFill>
        <p:spPr bwMode="auto">
          <a:xfrm>
            <a:off x="6660232" y="2924944"/>
            <a:ext cx="2016224" cy="1541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46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Niharika</dc:creator>
  <cp:lastModifiedBy>Niharika</cp:lastModifiedBy>
  <cp:revision>9</cp:revision>
  <dcterms:created xsi:type="dcterms:W3CDTF">2013-07-26T03:02:08Z</dcterms:created>
  <dcterms:modified xsi:type="dcterms:W3CDTF">2013-07-26T04:06:50Z</dcterms:modified>
</cp:coreProperties>
</file>