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4" r:id="rId2"/>
    <p:sldId id="258" r:id="rId3"/>
    <p:sldId id="259" r:id="rId4"/>
    <p:sldId id="262" r:id="rId5"/>
    <p:sldId id="263" r:id="rId6"/>
  </p:sldIdLst>
  <p:sldSz cx="6858000" cy="9906000" type="A4"/>
  <p:notesSz cx="6877050" cy="96535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2346" y="-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emf"/><Relationship Id="rId7" Type="http://schemas.openxmlformats.org/officeDocument/2006/relationships/image" Target="../media/image10.w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6" Type="http://schemas.openxmlformats.org/officeDocument/2006/relationships/image" Target="../media/image9.wmf"/><Relationship Id="rId11" Type="http://schemas.openxmlformats.org/officeDocument/2006/relationships/image" Target="../media/image14.emf"/><Relationship Id="rId5" Type="http://schemas.openxmlformats.org/officeDocument/2006/relationships/image" Target="../media/image8.w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5725" y="0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88B06-2908-4DC3-AB77-EF6C7D623CEB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723900"/>
            <a:ext cx="2505075" cy="3619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388" y="4584700"/>
            <a:ext cx="5502275" cy="4344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69400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5725" y="9169400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C8B1C-8DCE-4B9E-AD1F-39A034959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85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27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999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45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36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58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19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25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83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105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735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47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861C6-0E11-4148-8CA5-2DAAC86FCAB1}" type="datetimeFigureOut">
              <a:rPr lang="en-GB" smtClean="0"/>
              <a:t>22/01/2013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CF67E-19C2-40B6-A708-9F68ECFB57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08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20" Type="http://schemas.openxmlformats.org/officeDocument/2006/relationships/image" Target="../media/image12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4.e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7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4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Relationship Id="rId22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0.pn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332656" y="740532"/>
            <a:ext cx="295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A</a:t>
            </a:r>
            <a:endParaRPr lang="en-GB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2780928" y="740532"/>
            <a:ext cx="295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b="1" kern="12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B</a:t>
            </a:r>
            <a:endParaRPr lang="en-GB" sz="1400" b="1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184" y="1075622"/>
            <a:ext cx="2340000" cy="38188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72" y="1064568"/>
            <a:ext cx="2376000" cy="3556304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72" y="5233566"/>
            <a:ext cx="4227409" cy="418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5"/>
          <p:cNvSpPr txBox="1"/>
          <p:nvPr/>
        </p:nvSpPr>
        <p:spPr>
          <a:xfrm>
            <a:off x="332656" y="4880992"/>
            <a:ext cx="295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b="1" kern="12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C</a:t>
            </a:r>
            <a:endParaRPr lang="en-GB" sz="1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28600" y="38455"/>
            <a:ext cx="3429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Supplementary figure 1</a:t>
            </a:r>
          </a:p>
        </p:txBody>
      </p:sp>
    </p:spTree>
    <p:extLst>
      <p:ext uri="{BB962C8B-B14F-4D97-AF65-F5344CB8AC3E}">
        <p14:creationId xmlns:p14="http://schemas.microsoft.com/office/powerpoint/2010/main" val="72478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50469"/>
              </p:ext>
            </p:extLst>
          </p:nvPr>
        </p:nvGraphicFramePr>
        <p:xfrm>
          <a:off x="4070350" y="4586288"/>
          <a:ext cx="1947863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9" name="Prism 5" r:id="rId3" imgW="6259320" imgH="6812280" progId="Prism5.Document">
                  <p:embed/>
                </p:oleObj>
              </mc:Choice>
              <mc:Fallback>
                <p:oleObj name="Prism 5" r:id="rId3" imgW="6259320" imgH="6812280" progId="Prism5.Documen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0350" y="4586288"/>
                        <a:ext cx="1947863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" name="Group 45"/>
          <p:cNvGrpSpPr/>
          <p:nvPr/>
        </p:nvGrpSpPr>
        <p:grpSpPr>
          <a:xfrm>
            <a:off x="303213" y="477838"/>
            <a:ext cx="2034344" cy="2027237"/>
            <a:chOff x="325595" y="112250"/>
            <a:chExt cx="3057520" cy="3061725"/>
          </a:xfrm>
        </p:grpSpPr>
        <p:graphicFrame>
          <p:nvGraphicFramePr>
            <p:cNvPr id="47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9882021"/>
                </p:ext>
              </p:extLst>
            </p:nvPr>
          </p:nvGraphicFramePr>
          <p:xfrm>
            <a:off x="325595" y="112250"/>
            <a:ext cx="2927541" cy="3061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0" name="Prism 5" r:id="rId5" imgW="6505920" imgH="6812280" progId="Prism5.Document">
                    <p:embed/>
                  </p:oleObj>
                </mc:Choice>
                <mc:Fallback>
                  <p:oleObj name="Prism 5" r:id="rId5" imgW="6505920" imgH="6812280" progId="Prism5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25595" y="112250"/>
                          <a:ext cx="2927541" cy="30617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" name="TextBox 47"/>
            <p:cNvSpPr txBox="1"/>
            <p:nvPr/>
          </p:nvSpPr>
          <p:spPr>
            <a:xfrm>
              <a:off x="2663036" y="419728"/>
              <a:ext cx="720079" cy="362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168525" y="6669088"/>
            <a:ext cx="2086133" cy="2052637"/>
            <a:chOff x="311134" y="243802"/>
            <a:chExt cx="3057152" cy="3062717"/>
          </a:xfrm>
        </p:grpSpPr>
        <p:grpSp>
          <p:nvGrpSpPr>
            <p:cNvPr id="85" name="Group 84"/>
            <p:cNvGrpSpPr/>
            <p:nvPr/>
          </p:nvGrpSpPr>
          <p:grpSpPr>
            <a:xfrm>
              <a:off x="311134" y="243802"/>
              <a:ext cx="2896398" cy="3062717"/>
              <a:chOff x="343463" y="112645"/>
              <a:chExt cx="2896398" cy="3062717"/>
            </a:xfrm>
          </p:grpSpPr>
          <p:graphicFrame>
            <p:nvGraphicFramePr>
              <p:cNvPr id="87" name="Object 8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66293456"/>
                  </p:ext>
                </p:extLst>
              </p:nvPr>
            </p:nvGraphicFramePr>
            <p:xfrm>
              <a:off x="343463" y="112645"/>
              <a:ext cx="2896398" cy="30627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11" name="Prism 5" r:id="rId7" imgW="6432840" imgH="6812280" progId="Prism5.Document">
                      <p:embed/>
                    </p:oleObj>
                  </mc:Choice>
                  <mc:Fallback>
                    <p:oleObj name="Prism 5" r:id="rId7" imgW="6432840" imgH="681228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43463" y="112645"/>
                            <a:ext cx="2896398" cy="306271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8" name="TextBox 87"/>
              <p:cNvSpPr txBox="1"/>
              <p:nvPr/>
            </p:nvSpPr>
            <p:spPr>
              <a:xfrm>
                <a:off x="1273329" y="314237"/>
                <a:ext cx="595109" cy="362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 smtClean="0">
                    <a:latin typeface="Times New Roman" pitchFamily="18" charset="0"/>
                    <a:cs typeface="Times New Roman" pitchFamily="18" charset="0"/>
                  </a:rPr>
                  <a:t>**</a:t>
                </a:r>
                <a:endParaRPr lang="en-GB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2648204" y="312712"/>
              <a:ext cx="720082" cy="362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82588" y="6669088"/>
            <a:ext cx="1982889" cy="2054225"/>
            <a:chOff x="352318" y="243802"/>
            <a:chExt cx="2808469" cy="3065087"/>
          </a:xfrm>
        </p:grpSpPr>
        <p:grpSp>
          <p:nvGrpSpPr>
            <p:cNvPr id="90" name="Group 89"/>
            <p:cNvGrpSpPr/>
            <p:nvPr/>
          </p:nvGrpSpPr>
          <p:grpSpPr>
            <a:xfrm>
              <a:off x="352318" y="243802"/>
              <a:ext cx="2691406" cy="3065087"/>
              <a:chOff x="384647" y="112645"/>
              <a:chExt cx="2691406" cy="3065087"/>
            </a:xfrm>
          </p:grpSpPr>
          <p:graphicFrame>
            <p:nvGraphicFramePr>
              <p:cNvPr id="92" name="Object 9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67020915"/>
                  </p:ext>
                </p:extLst>
              </p:nvPr>
            </p:nvGraphicFramePr>
            <p:xfrm>
              <a:off x="384647" y="112645"/>
              <a:ext cx="2691406" cy="30650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12" name="Prism 5" r:id="rId9" imgW="6259320" imgH="6812280" progId="Prism5.Document">
                      <p:embed/>
                    </p:oleObj>
                  </mc:Choice>
                  <mc:Fallback>
                    <p:oleObj name="Prism 5" r:id="rId9" imgW="6259320" imgH="681228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384647" y="112645"/>
                            <a:ext cx="2691406" cy="306508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3" name="TextBox 92"/>
              <p:cNvSpPr txBox="1"/>
              <p:nvPr/>
            </p:nvSpPr>
            <p:spPr>
              <a:xfrm>
                <a:off x="1614453" y="186137"/>
                <a:ext cx="792090" cy="362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 smtClean="0">
                    <a:latin typeface="Times New Roman" pitchFamily="18" charset="0"/>
                    <a:cs typeface="Times New Roman" pitchFamily="18" charset="0"/>
                  </a:rPr>
                  <a:t>***</a:t>
                </a:r>
                <a:endParaRPr lang="en-GB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1" name="TextBox 90"/>
            <p:cNvSpPr txBox="1"/>
            <p:nvPr/>
          </p:nvSpPr>
          <p:spPr>
            <a:xfrm>
              <a:off x="2506169" y="1315391"/>
              <a:ext cx="654618" cy="362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6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8970320"/>
              </p:ext>
            </p:extLst>
          </p:nvPr>
        </p:nvGraphicFramePr>
        <p:xfrm>
          <a:off x="2176463" y="4586288"/>
          <a:ext cx="1957387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" name="Prism 5" r:id="rId11" imgW="6432480" imgH="6812280" progId="Prism5.Document">
                  <p:embed/>
                </p:oleObj>
              </mc:Choice>
              <mc:Fallback>
                <p:oleObj name="Prism 5" r:id="rId11" imgW="6432480" imgH="6812280" progId="Prism5.Document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6463" y="4586288"/>
                        <a:ext cx="1957387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" name="Group 52"/>
          <p:cNvGrpSpPr/>
          <p:nvPr/>
        </p:nvGrpSpPr>
        <p:grpSpPr>
          <a:xfrm>
            <a:off x="312738" y="2522538"/>
            <a:ext cx="2076279" cy="2047875"/>
            <a:chOff x="238314" y="665618"/>
            <a:chExt cx="3085952" cy="3068018"/>
          </a:xfrm>
        </p:grpSpPr>
        <p:grpSp>
          <p:nvGrpSpPr>
            <p:cNvPr id="54" name="Group 53"/>
            <p:cNvGrpSpPr/>
            <p:nvPr/>
          </p:nvGrpSpPr>
          <p:grpSpPr>
            <a:xfrm>
              <a:off x="238314" y="665618"/>
              <a:ext cx="3085952" cy="3068018"/>
              <a:chOff x="280270" y="534461"/>
              <a:chExt cx="3085952" cy="3068018"/>
            </a:xfrm>
          </p:grpSpPr>
          <p:graphicFrame>
            <p:nvGraphicFramePr>
              <p:cNvPr id="58" name="Object 5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9697103"/>
                  </p:ext>
                </p:extLst>
              </p:nvPr>
            </p:nvGraphicFramePr>
            <p:xfrm>
              <a:off x="280270" y="534461"/>
              <a:ext cx="2899806" cy="30680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14" name="Prism 5" r:id="rId13" imgW="6432480" imgH="6812280" progId="Prism5.Document">
                      <p:embed/>
                    </p:oleObj>
                  </mc:Choice>
                  <mc:Fallback>
                    <p:oleObj name="Prism 5" r:id="rId13" imgW="6432480" imgH="681228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280270" y="534461"/>
                            <a:ext cx="2899806" cy="306801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9" name="TextBox 58"/>
              <p:cNvSpPr txBox="1"/>
              <p:nvPr/>
            </p:nvSpPr>
            <p:spPr>
              <a:xfrm>
                <a:off x="2646138" y="835849"/>
                <a:ext cx="720084" cy="362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 smtClean="0">
                    <a:latin typeface="Times New Roman" pitchFamily="18" charset="0"/>
                    <a:cs typeface="Times New Roman" pitchFamily="18" charset="0"/>
                  </a:rPr>
                  <a:t>***</a:t>
                </a:r>
                <a:endParaRPr lang="en-GB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1640627" y="1039896"/>
              <a:ext cx="720082" cy="362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142397" y="1799323"/>
              <a:ext cx="720082" cy="362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88546" y="1510231"/>
              <a:ext cx="720082" cy="362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037013" y="477838"/>
            <a:ext cx="2065973" cy="2054225"/>
            <a:chOff x="297601" y="242200"/>
            <a:chExt cx="3085437" cy="3065087"/>
          </a:xfrm>
        </p:grpSpPr>
        <p:grpSp>
          <p:nvGrpSpPr>
            <p:cNvPr id="64" name="Group 63"/>
            <p:cNvGrpSpPr/>
            <p:nvPr/>
          </p:nvGrpSpPr>
          <p:grpSpPr>
            <a:xfrm>
              <a:off x="297601" y="242200"/>
              <a:ext cx="3085437" cy="3065087"/>
              <a:chOff x="329930" y="111043"/>
              <a:chExt cx="3085437" cy="3065087"/>
            </a:xfrm>
          </p:grpSpPr>
          <p:graphicFrame>
            <p:nvGraphicFramePr>
              <p:cNvPr id="66" name="Object 6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79438321"/>
                  </p:ext>
                </p:extLst>
              </p:nvPr>
            </p:nvGraphicFramePr>
            <p:xfrm>
              <a:off x="329930" y="111043"/>
              <a:ext cx="2923269" cy="30650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15" name="Prism 5" r:id="rId15" imgW="6505920" imgH="6812280" progId="Prism5.Document">
                      <p:embed/>
                    </p:oleObj>
                  </mc:Choice>
                  <mc:Fallback>
                    <p:oleObj name="Prism 5" r:id="rId15" imgW="6505920" imgH="681228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329930" y="111043"/>
                            <a:ext cx="2923269" cy="306508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7" name="TextBox 66"/>
              <p:cNvSpPr txBox="1"/>
              <p:nvPr/>
            </p:nvSpPr>
            <p:spPr>
              <a:xfrm>
                <a:off x="2695289" y="194940"/>
                <a:ext cx="720078" cy="362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 smtClean="0">
                    <a:latin typeface="Times New Roman" pitchFamily="18" charset="0"/>
                    <a:cs typeface="Times New Roman" pitchFamily="18" charset="0"/>
                  </a:rPr>
                  <a:t>***</a:t>
                </a:r>
                <a:endParaRPr lang="en-GB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1779308" y="490936"/>
              <a:ext cx="491825" cy="362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040188" y="2532063"/>
            <a:ext cx="2060014" cy="2028825"/>
            <a:chOff x="289370" y="242035"/>
            <a:chExt cx="3000395" cy="3064122"/>
          </a:xfrm>
        </p:grpSpPr>
        <p:grpSp>
          <p:nvGrpSpPr>
            <p:cNvPr id="69" name="Group 68"/>
            <p:cNvGrpSpPr/>
            <p:nvPr/>
          </p:nvGrpSpPr>
          <p:grpSpPr>
            <a:xfrm>
              <a:off x="289370" y="242035"/>
              <a:ext cx="3000395" cy="3064122"/>
              <a:chOff x="344974" y="110878"/>
              <a:chExt cx="3000395" cy="3064122"/>
            </a:xfrm>
          </p:grpSpPr>
          <p:graphicFrame>
            <p:nvGraphicFramePr>
              <p:cNvPr id="71" name="Object 7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21925285"/>
                  </p:ext>
                </p:extLst>
              </p:nvPr>
            </p:nvGraphicFramePr>
            <p:xfrm>
              <a:off x="344974" y="110878"/>
              <a:ext cx="2897163" cy="3064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16" name="Prism 5" r:id="rId17" imgW="6432480" imgH="6812280" progId="Prism5.Document">
                      <p:embed/>
                    </p:oleObj>
                  </mc:Choice>
                  <mc:Fallback>
                    <p:oleObj name="Prism 5" r:id="rId17" imgW="6432480" imgH="6812280" progId="Prism5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344974" y="110878"/>
                            <a:ext cx="2897163" cy="306412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2" name="TextBox 71"/>
              <p:cNvSpPr txBox="1"/>
              <p:nvPr/>
            </p:nvSpPr>
            <p:spPr>
              <a:xfrm>
                <a:off x="2690747" y="520009"/>
                <a:ext cx="654622" cy="362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 smtClean="0">
                    <a:latin typeface="Times New Roman" pitchFamily="18" charset="0"/>
                    <a:cs typeface="Times New Roman" pitchFamily="18" charset="0"/>
                  </a:rPr>
                  <a:t>***</a:t>
                </a:r>
                <a:endParaRPr lang="en-GB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763713" y="2006819"/>
              <a:ext cx="595110" cy="362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2181225" y="477838"/>
            <a:ext cx="2076724" cy="2054225"/>
            <a:chOff x="4478399" y="112283"/>
            <a:chExt cx="3037778" cy="3065088"/>
          </a:xfrm>
        </p:grpSpPr>
        <p:graphicFrame>
          <p:nvGraphicFramePr>
            <p:cNvPr id="77" name="Object 7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6484616"/>
                </p:ext>
              </p:extLst>
            </p:nvPr>
          </p:nvGraphicFramePr>
          <p:xfrm>
            <a:off x="4478399" y="112283"/>
            <a:ext cx="2872505" cy="3065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7" name="Prism 5" r:id="rId19" imgW="6387120" imgH="6812280" progId="Prism5.Document">
                    <p:embed/>
                  </p:oleObj>
                </mc:Choice>
                <mc:Fallback>
                  <p:oleObj name="Prism 5" r:id="rId19" imgW="6387120" imgH="6812280" progId="Prism5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4478399" y="112283"/>
                          <a:ext cx="2872505" cy="30650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" name="TextBox 77"/>
            <p:cNvSpPr txBox="1"/>
            <p:nvPr/>
          </p:nvSpPr>
          <p:spPr>
            <a:xfrm>
              <a:off x="6796100" y="527506"/>
              <a:ext cx="720077" cy="362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00038" y="4587875"/>
            <a:ext cx="1944687" cy="2028825"/>
            <a:chOff x="346620" y="111516"/>
            <a:chExt cx="2674007" cy="3027188"/>
          </a:xfrm>
        </p:grpSpPr>
        <p:graphicFrame>
          <p:nvGraphicFramePr>
            <p:cNvPr id="80" name="Object 7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74442706"/>
                </p:ext>
              </p:extLst>
            </p:nvPr>
          </p:nvGraphicFramePr>
          <p:xfrm>
            <a:off x="346620" y="111516"/>
            <a:ext cx="2674007" cy="3027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8" name="Prism 5" r:id="rId21" imgW="6432840" imgH="6812280" progId="Prism5.Document">
                    <p:embed/>
                  </p:oleObj>
                </mc:Choice>
                <mc:Fallback>
                  <p:oleObj name="Prism 5" r:id="rId21" imgW="6432840" imgH="6812280" progId="Prism5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46620" y="111516"/>
                          <a:ext cx="2674007" cy="30271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" name="TextBox 80"/>
            <p:cNvSpPr txBox="1"/>
            <p:nvPr/>
          </p:nvSpPr>
          <p:spPr>
            <a:xfrm>
              <a:off x="1246675" y="1215461"/>
              <a:ext cx="491823" cy="362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160588" y="2532063"/>
            <a:ext cx="2078031" cy="2028825"/>
            <a:chOff x="330002" y="110878"/>
            <a:chExt cx="3098595" cy="3064122"/>
          </a:xfrm>
        </p:grpSpPr>
        <p:graphicFrame>
          <p:nvGraphicFramePr>
            <p:cNvPr id="74" name="Object 7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31363300"/>
                </p:ext>
              </p:extLst>
            </p:nvPr>
          </p:nvGraphicFramePr>
          <p:xfrm>
            <a:off x="330002" y="110878"/>
            <a:ext cx="2923434" cy="30641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9" name="Prism 5" r:id="rId23" imgW="6505920" imgH="6812280" progId="Prism5.Document">
                    <p:embed/>
                  </p:oleObj>
                </mc:Choice>
                <mc:Fallback>
                  <p:oleObj name="Prism 5" r:id="rId23" imgW="6505920" imgH="6812280" progId="Prism5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330002" y="110878"/>
                          <a:ext cx="2923434" cy="306412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" name="TextBox 74"/>
            <p:cNvSpPr txBox="1"/>
            <p:nvPr/>
          </p:nvSpPr>
          <p:spPr>
            <a:xfrm>
              <a:off x="2708517" y="285877"/>
              <a:ext cx="720080" cy="362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en-GB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228600" y="38455"/>
            <a:ext cx="3429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Supplementary figure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GB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1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1"/>
          <p:cNvSpPr txBox="1">
            <a:spLocks noChangeArrowheads="1"/>
          </p:cNvSpPr>
          <p:nvPr/>
        </p:nvSpPr>
        <p:spPr bwMode="auto">
          <a:xfrm>
            <a:off x="228600" y="163514"/>
            <a:ext cx="3429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Supplementary figure 3</a:t>
            </a:r>
          </a:p>
        </p:txBody>
      </p:sp>
      <p:sp>
        <p:nvSpPr>
          <p:cNvPr id="11273" name="TextBox 1"/>
          <p:cNvSpPr txBox="1">
            <a:spLocks noChangeArrowheads="1"/>
          </p:cNvSpPr>
          <p:nvPr/>
        </p:nvSpPr>
        <p:spPr bwMode="auto">
          <a:xfrm>
            <a:off x="337989" y="5581327"/>
            <a:ext cx="2286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32656" y="3205063"/>
            <a:ext cx="228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332656" y="674147"/>
            <a:ext cx="2286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57225" y="801688"/>
            <a:ext cx="2339975" cy="2327275"/>
            <a:chOff x="685255" y="801688"/>
            <a:chExt cx="2339975" cy="2327275"/>
          </a:xfrm>
        </p:grpSpPr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14378472"/>
                </p:ext>
              </p:extLst>
            </p:nvPr>
          </p:nvGraphicFramePr>
          <p:xfrm>
            <a:off x="685255" y="801688"/>
            <a:ext cx="2339975" cy="2327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7" name="Prism 5" r:id="rId3" imgW="4305240" imgH="4284000" progId="Prism5.Document">
                    <p:embed/>
                  </p:oleObj>
                </mc:Choice>
                <mc:Fallback>
                  <p:oleObj name="Prism 5" r:id="rId3" imgW="4305240" imgH="42840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255" y="801688"/>
                          <a:ext cx="2339975" cy="2327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1052736" y="1363633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Times New Roman" pitchFamily="18" charset="0"/>
                  <a:cs typeface="Times New Roman" pitchFamily="18" charset="0"/>
                </a:rPr>
                <a:t>*</a:t>
              </a:r>
              <a:endParaRPr lang="en-GB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4676" y="1265138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Times New Roman" pitchFamily="18" charset="0"/>
                  <a:cs typeface="Times New Roman" pitchFamily="18" charset="0"/>
                </a:rPr>
                <a:t>*</a:t>
              </a:r>
              <a:endParaRPr lang="en-GB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67297" y="1088154"/>
              <a:ext cx="421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Times New Roman" pitchFamily="18" charset="0"/>
                  <a:cs typeface="Times New Roman" pitchFamily="18" charset="0"/>
                </a:rPr>
                <a:t>**</a:t>
              </a:r>
              <a:endParaRPr lang="en-GB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99180" y="888152"/>
              <a:ext cx="421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Times New Roman" pitchFamily="18" charset="0"/>
                  <a:cs typeface="Times New Roman" pitchFamily="18" charset="0"/>
                </a:rPr>
                <a:t>**</a:t>
              </a:r>
              <a:endParaRPr lang="en-GB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339355" y="1116089"/>
              <a:ext cx="4217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Times New Roman" pitchFamily="18" charset="0"/>
                  <a:cs typeface="Times New Roman" pitchFamily="18" charset="0"/>
                </a:rPr>
                <a:t>ns</a:t>
              </a:r>
              <a:endParaRPr lang="en-GB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65813" y="1034165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latin typeface="Times New Roman" pitchFamily="18" charset="0"/>
                  <a:cs typeface="Times New Roman" pitchFamily="18" charset="0"/>
                </a:rPr>
                <a:t>*</a:t>
              </a:r>
              <a:endParaRPr lang="en-GB" sz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117377"/>
              </p:ext>
            </p:extLst>
          </p:nvPr>
        </p:nvGraphicFramePr>
        <p:xfrm>
          <a:off x="633413" y="3357488"/>
          <a:ext cx="3317875" cy="233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Prism 5" r:id="rId5" imgW="6105240" imgH="4284000" progId="Prism5.Document">
                  <p:embed/>
                </p:oleObj>
              </mc:Choice>
              <mc:Fallback>
                <p:oleObj name="Prism 5" r:id="rId5" imgW="6105240" imgH="4284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3357488"/>
                        <a:ext cx="3317875" cy="233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961678" y="4386461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15802" y="398043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56209" y="3864863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45407" y="4311707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76289" y="4311706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16403" y="395832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19500" y="3638193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97240" y="3843211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36669" y="3940549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5421" y="4243953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23913" y="3864862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82896" y="3761862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008942"/>
              </p:ext>
            </p:extLst>
          </p:nvPr>
        </p:nvGraphicFramePr>
        <p:xfrm>
          <a:off x="631825" y="5715000"/>
          <a:ext cx="2601913" cy="227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Prism 5" r:id="rId7" imgW="4469400" imgH="3915000" progId="Prism5.Document">
                  <p:embed/>
                </p:oleObj>
              </mc:Choice>
              <mc:Fallback>
                <p:oleObj name="Prism 5" r:id="rId7" imgW="4469400" imgH="3915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5715000"/>
                        <a:ext cx="2601913" cy="227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049089" y="6383635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14801" y="6125686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90537" y="6412210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66864" y="6734150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82750" y="6283235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55379" y="6484218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36437" y="6872649"/>
            <a:ext cx="421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98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1"/>
          <p:cNvSpPr txBox="1">
            <a:spLocks noChangeArrowheads="1"/>
          </p:cNvSpPr>
          <p:nvPr/>
        </p:nvSpPr>
        <p:spPr bwMode="auto">
          <a:xfrm>
            <a:off x="228600" y="163514"/>
            <a:ext cx="3429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Supplementary figure 4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32656" y="3277071"/>
            <a:ext cx="228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32656" y="674147"/>
            <a:ext cx="2286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61" y="3981324"/>
            <a:ext cx="2664296" cy="2153397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715238"/>
              </p:ext>
            </p:extLst>
          </p:nvPr>
        </p:nvGraphicFramePr>
        <p:xfrm>
          <a:off x="3503023" y="3945906"/>
          <a:ext cx="1100385" cy="249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Prism 5" r:id="rId4" imgW="2212920" imgH="5010840" progId="Prism5.Document">
                  <p:embed/>
                </p:oleObj>
              </mc:Choice>
              <mc:Fallback>
                <p:oleObj name="Prism 5" r:id="rId4" imgW="2212920" imgH="501084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023" y="3945906"/>
                        <a:ext cx="1100385" cy="249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80280" y="3658270"/>
            <a:ext cx="661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Prkca</a:t>
            </a:r>
            <a:endParaRPr lang="en-GB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04" y="937672"/>
            <a:ext cx="1883792" cy="2287136"/>
          </a:xfrm>
          <a:prstGeom prst="rect">
            <a:avLst/>
          </a:prstGeom>
        </p:spPr>
      </p:pic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098811"/>
              </p:ext>
            </p:extLst>
          </p:nvPr>
        </p:nvGraphicFramePr>
        <p:xfrm>
          <a:off x="3503023" y="766449"/>
          <a:ext cx="1078105" cy="2498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Prism 5" r:id="rId7" imgW="2267640" imgH="5257800" progId="Prism5.Document">
                  <p:embed/>
                </p:oleObj>
              </mc:Choice>
              <mc:Fallback>
                <p:oleObj name="Prism 5" r:id="rId7" imgW="2267640" imgH="52578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023" y="766449"/>
                        <a:ext cx="1078105" cy="2498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3952896" y="1246498"/>
            <a:ext cx="496091" cy="152764"/>
            <a:chOff x="2769450" y="5674548"/>
            <a:chExt cx="338163" cy="152764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769450" y="5789069"/>
              <a:ext cx="27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775944" y="5791312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039371" y="5786168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2834162" y="5674548"/>
              <a:ext cx="273451" cy="106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dirty="0" smtClean="0">
                  <a:latin typeface="Times New Roman" pitchFamily="18" charset="0"/>
                  <a:cs typeface="Times New Roman" pitchFamily="18" charset="0"/>
                </a:rPr>
                <a:t>**</a:t>
              </a:r>
              <a:endParaRPr lang="en-GB" sz="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759131" y="612561"/>
            <a:ext cx="661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Il1b</a:t>
            </a:r>
            <a:endParaRPr lang="en-GB" sz="14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956806" y="4055648"/>
            <a:ext cx="496091" cy="152764"/>
            <a:chOff x="2769450" y="5674548"/>
            <a:chExt cx="338163" cy="152764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2769450" y="5789069"/>
              <a:ext cx="27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775944" y="5791312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039371" y="5786168"/>
              <a:ext cx="0" cy="3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834162" y="5674548"/>
              <a:ext cx="273451" cy="106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dirty="0" smtClean="0">
                  <a:latin typeface="Times New Roman" pitchFamily="18" charset="0"/>
                  <a:cs typeface="Times New Roman" pitchFamily="18" charset="0"/>
                </a:rPr>
                <a:t>**</a:t>
              </a:r>
              <a:endParaRPr lang="en-GB" sz="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682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903722"/>
              </p:ext>
            </p:extLst>
          </p:nvPr>
        </p:nvGraphicFramePr>
        <p:xfrm>
          <a:off x="3270250" y="920750"/>
          <a:ext cx="2646363" cy="297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Prism 5" r:id="rId3" imgW="5883840" imgH="6620400" progId="Prism5.Document">
                  <p:embed/>
                </p:oleObj>
              </mc:Choice>
              <mc:Fallback>
                <p:oleObj name="Prism 5" r:id="rId3" imgW="5883840" imgH="6620400" progId="Prism5.Document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0" y="920750"/>
                        <a:ext cx="2646363" cy="297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541095"/>
              </p:ext>
            </p:extLst>
          </p:nvPr>
        </p:nvGraphicFramePr>
        <p:xfrm>
          <a:off x="548680" y="920552"/>
          <a:ext cx="2713038" cy="297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Prism 5" r:id="rId5" imgW="6030360" imgH="6620400" progId="Prism5.Document">
                  <p:embed/>
                </p:oleObj>
              </mc:Choice>
              <mc:Fallback>
                <p:oleObj name="Prism 5" r:id="rId5" imgW="6030360" imgH="6620400" progId="Prism5.Documen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80" y="920552"/>
                        <a:ext cx="2713038" cy="297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009247"/>
              </p:ext>
            </p:extLst>
          </p:nvPr>
        </p:nvGraphicFramePr>
        <p:xfrm>
          <a:off x="924328" y="4207275"/>
          <a:ext cx="4145247" cy="857885"/>
        </p:xfrm>
        <a:graphic>
          <a:graphicData uri="http://schemas.openxmlformats.org/drawingml/2006/table">
            <a:tbl>
              <a:tblPr/>
              <a:tblGrid>
                <a:gridCol w="883664"/>
                <a:gridCol w="1727133"/>
                <a:gridCol w="357932"/>
                <a:gridCol w="588259"/>
                <a:gridCol w="588259"/>
              </a:tblGrid>
              <a:tr h="504000">
                <a:tc>
                  <a:txBody>
                    <a:bodyPr/>
                    <a:lstStyle/>
                    <a:p>
                      <a:pPr fontAlgn="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Gene symbol</a:t>
                      </a:r>
                      <a:endParaRPr lang="en-GB" sz="11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Gene name</a:t>
                      </a:r>
                      <a:endParaRPr lang="en-GB" sz="11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Chr.</a:t>
                      </a:r>
                      <a:endParaRPr lang="en-GB" sz="11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Fold change</a:t>
                      </a:r>
                      <a:endParaRPr lang="en-GB" sz="11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FDR (%)</a:t>
                      </a:r>
                      <a:endParaRPr lang="en-GB" sz="11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Bcl2l11</a:t>
                      </a:r>
                      <a:endParaRPr lang="en-GB" sz="1100" i="1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BCL2-like 11 (apoptosis facilitator)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3</a:t>
                      </a:r>
                      <a:endParaRPr lang="en-GB" sz="11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1.24</a:t>
                      </a:r>
                      <a:endParaRPr lang="en-GB" sz="11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4.37</a:t>
                      </a:r>
                      <a:endParaRPr lang="en-GB" sz="11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9525" marR="9525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996952" y="704528"/>
            <a:ext cx="228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20080" y="4053387"/>
            <a:ext cx="3006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485056" y="826547"/>
            <a:ext cx="2286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32656" y="674147"/>
            <a:ext cx="2286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73108"/>
              </p:ext>
            </p:extLst>
          </p:nvPr>
        </p:nvGraphicFramePr>
        <p:xfrm>
          <a:off x="940504" y="5457056"/>
          <a:ext cx="3912631" cy="1181397"/>
        </p:xfrm>
        <a:graphic>
          <a:graphicData uri="http://schemas.openxmlformats.org/drawingml/2006/table">
            <a:tbl>
              <a:tblPr/>
              <a:tblGrid>
                <a:gridCol w="801887"/>
                <a:gridCol w="777686"/>
                <a:gridCol w="777686"/>
                <a:gridCol w="777686"/>
                <a:gridCol w="777686"/>
              </a:tblGrid>
              <a:tr h="3937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Chromosome</a:t>
                      </a:r>
                      <a:endParaRPr lang="en-GB" sz="11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Peak start</a:t>
                      </a:r>
                      <a:endParaRPr lang="en-GB" sz="11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Peak end</a:t>
                      </a:r>
                      <a:endParaRPr lang="en-GB" sz="11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Peak Location</a:t>
                      </a:r>
                      <a:endParaRPr lang="en-GB" sz="11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Distance from TSS</a:t>
                      </a:r>
                      <a:endParaRPr lang="en-GB" sz="11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7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Chr3</a:t>
                      </a:r>
                      <a:endParaRPr lang="en-GB" sz="11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1.16E+08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1.16E+08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promoter</a:t>
                      </a: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-16492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37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Chr3</a:t>
                      </a:r>
                      <a:endParaRPr lang="en-GB" sz="11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1.16E+08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1.16E+08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intron 2</a:t>
                      </a:r>
                    </a:p>
                  </a:txBody>
                  <a:tcPr marL="8037" marR="8037" marT="80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27695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322108" y="5293295"/>
            <a:ext cx="3006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4" name="TextBox 41"/>
          <p:cNvSpPr txBox="1">
            <a:spLocks noChangeArrowheads="1"/>
          </p:cNvSpPr>
          <p:nvPr/>
        </p:nvSpPr>
        <p:spPr bwMode="auto">
          <a:xfrm>
            <a:off x="228600" y="163514"/>
            <a:ext cx="3429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Supplementary figure 5</a:t>
            </a:r>
          </a:p>
        </p:txBody>
      </p:sp>
    </p:spTree>
    <p:extLst>
      <p:ext uri="{BB962C8B-B14F-4D97-AF65-F5344CB8AC3E}">
        <p14:creationId xmlns:p14="http://schemas.microsoft.com/office/powerpoint/2010/main" val="4054010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5247</TotalTime>
  <Words>114</Words>
  <Application>Microsoft Office PowerPoint</Application>
  <PresentationFormat>A4 Paper (210x297 mm)</PresentationFormat>
  <Paragraphs>87</Paragraphs>
  <Slides>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Prism 5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R&amp;D</dc:creator>
  <cp:lastModifiedBy>R&amp;D</cp:lastModifiedBy>
  <cp:revision>53</cp:revision>
  <cp:lastPrinted>2012-10-03T18:55:05Z</cp:lastPrinted>
  <dcterms:created xsi:type="dcterms:W3CDTF">2012-05-08T16:31:27Z</dcterms:created>
  <dcterms:modified xsi:type="dcterms:W3CDTF">2013-01-22T14:14:56Z</dcterms:modified>
</cp:coreProperties>
</file>