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24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Torgeir\WORK\Dropbox\ResearchAnalysis\ComPlaNet\results\conservation2.0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34929604210267462"/>
          <c:y val="1.7449927327360636E-2"/>
          <c:w val="0.63987511967423272"/>
          <c:h val="0.94574933760225754"/>
        </c:manualLayout>
      </c:layout>
      <c:barChart>
        <c:barDir val="bar"/>
        <c:grouping val="stacked"/>
        <c:varyColors val="0"/>
        <c:ser>
          <c:idx val="2"/>
          <c:order val="0"/>
          <c:tx>
            <c:v>Conserved</c:v>
          </c:tx>
          <c:invertIfNegative val="0"/>
          <c:cat>
            <c:strRef>
              <c:f>At_GO!$A$65:$A$91</c:f>
              <c:strCache>
                <c:ptCount val="27"/>
                <c:pt idx="0">
                  <c:v>GO:0009875 P pollen-pistil interaction</c:v>
                </c:pt>
                <c:pt idx="1">
                  <c:v>GO:0007267 P cell-cell signaling</c:v>
                </c:pt>
                <c:pt idx="2">
                  <c:v>GO:0015979 P photosynthesis</c:v>
                </c:pt>
                <c:pt idx="3">
                  <c:v>GO:0009606 P tropism</c:v>
                </c:pt>
                <c:pt idx="4">
                  <c:v>GO:0040029 P regulation of gene expression, epigenetic</c:v>
                </c:pt>
                <c:pt idx="5">
                  <c:v>GO:0008219 P cell death</c:v>
                </c:pt>
                <c:pt idx="6">
                  <c:v>GO:0007049 P cell cycle</c:v>
                </c:pt>
                <c:pt idx="7">
                  <c:v>GO:0006091 P generation of precursor metabolites and energy</c:v>
                </c:pt>
                <c:pt idx="8">
                  <c:v>GO:0030154 P cell differentiation</c:v>
                </c:pt>
                <c:pt idx="9">
                  <c:v>GO:0006464 P protein modification process</c:v>
                </c:pt>
                <c:pt idx="10">
                  <c:v>GO:0009607 P response to biotic stimulus</c:v>
                </c:pt>
                <c:pt idx="11">
                  <c:v>GO:0016049 P cell growth</c:v>
                </c:pt>
                <c:pt idx="12">
                  <c:v>GO:0009653 P anatomical structure morphogenesis</c:v>
                </c:pt>
                <c:pt idx="13">
                  <c:v>GO:0009628 P response to abiotic stimulus</c:v>
                </c:pt>
                <c:pt idx="14">
                  <c:v>GO:0006259 P DNA metabolic process</c:v>
                </c:pt>
                <c:pt idx="15">
                  <c:v>GO:0009056 P catabolic process</c:v>
                </c:pt>
                <c:pt idx="16">
                  <c:v>GO:0009908 P flower development</c:v>
                </c:pt>
                <c:pt idx="17">
                  <c:v>GO:0006950 P response to stress</c:v>
                </c:pt>
                <c:pt idx="18">
                  <c:v>GO:0009790 P embryo development</c:v>
                </c:pt>
                <c:pt idx="19">
                  <c:v>GO:0009719 P response to endogenous stimulus</c:v>
                </c:pt>
                <c:pt idx="20">
                  <c:v>GO:0005975 P carbohydrate metabolic process</c:v>
                </c:pt>
                <c:pt idx="21">
                  <c:v>GO:0009991 P response to extracellular stimulus</c:v>
                </c:pt>
                <c:pt idx="22">
                  <c:v>GO:0006629 P lipid metabolic process</c:v>
                </c:pt>
                <c:pt idx="23">
                  <c:v>all</c:v>
                </c:pt>
                <c:pt idx="24">
                  <c:v>GO:0019725 P cellular homeostasis</c:v>
                </c:pt>
                <c:pt idx="25">
                  <c:v>GO:0019748 P secondary metabolic process</c:v>
                </c:pt>
                <c:pt idx="26">
                  <c:v>GO:0009838 P abscission</c:v>
                </c:pt>
              </c:strCache>
            </c:strRef>
          </c:cat>
          <c:val>
            <c:numRef>
              <c:f>At_GO!$R$65:$R$91</c:f>
              <c:numCache>
                <c:formatCode>General</c:formatCode>
                <c:ptCount val="27"/>
                <c:pt idx="0">
                  <c:v>0.67741935483870996</c:v>
                </c:pt>
                <c:pt idx="1">
                  <c:v>0.837209302325581</c:v>
                </c:pt>
                <c:pt idx="2">
                  <c:v>0.92338709677419395</c:v>
                </c:pt>
                <c:pt idx="3">
                  <c:v>0.85454545454545405</c:v>
                </c:pt>
                <c:pt idx="4">
                  <c:v>0.85223367697594499</c:v>
                </c:pt>
                <c:pt idx="5">
                  <c:v>0.83333333333333304</c:v>
                </c:pt>
                <c:pt idx="6">
                  <c:v>0.82765531062124298</c:v>
                </c:pt>
                <c:pt idx="7">
                  <c:v>0.84123222748815196</c:v>
                </c:pt>
                <c:pt idx="8">
                  <c:v>0.792604501607717</c:v>
                </c:pt>
                <c:pt idx="9">
                  <c:v>0.78791692888609199</c:v>
                </c:pt>
                <c:pt idx="10">
                  <c:v>0.79960899315737999</c:v>
                </c:pt>
                <c:pt idx="11">
                  <c:v>0.75698324022346397</c:v>
                </c:pt>
                <c:pt idx="12">
                  <c:v>0.77457264957265004</c:v>
                </c:pt>
                <c:pt idx="13">
                  <c:v>0.77283950617283903</c:v>
                </c:pt>
                <c:pt idx="14">
                  <c:v>0.79777777777777803</c:v>
                </c:pt>
                <c:pt idx="15">
                  <c:v>0.76575505350772899</c:v>
                </c:pt>
                <c:pt idx="16">
                  <c:v>0.73604060913705605</c:v>
                </c:pt>
                <c:pt idx="17">
                  <c:v>0.76083916083916103</c:v>
                </c:pt>
                <c:pt idx="18">
                  <c:v>0.767810026385224</c:v>
                </c:pt>
                <c:pt idx="19">
                  <c:v>0.73918741808650101</c:v>
                </c:pt>
                <c:pt idx="20">
                  <c:v>0.73886223440712795</c:v>
                </c:pt>
                <c:pt idx="21">
                  <c:v>0.71808510638297895</c:v>
                </c:pt>
                <c:pt idx="22">
                  <c:v>0.71842843779232901</c:v>
                </c:pt>
                <c:pt idx="23">
                  <c:v>0.73269734380845497</c:v>
                </c:pt>
                <c:pt idx="24">
                  <c:v>0.69523809523809499</c:v>
                </c:pt>
                <c:pt idx="25">
                  <c:v>0.70812603648424499</c:v>
                </c:pt>
                <c:pt idx="26">
                  <c:v>0.6</c:v>
                </c:pt>
              </c:numCache>
            </c:numRef>
          </c:val>
        </c:ser>
        <c:ser>
          <c:idx val="0"/>
          <c:order val="1"/>
          <c:tx>
            <c:v>Conserved and Diverged</c:v>
          </c:tx>
          <c:invertIfNegative val="0"/>
          <c:cat>
            <c:strRef>
              <c:f>At_GO!$A$65:$A$91</c:f>
              <c:strCache>
                <c:ptCount val="27"/>
                <c:pt idx="0">
                  <c:v>GO:0009875 P pollen-pistil interaction</c:v>
                </c:pt>
                <c:pt idx="1">
                  <c:v>GO:0007267 P cell-cell signaling</c:v>
                </c:pt>
                <c:pt idx="2">
                  <c:v>GO:0015979 P photosynthesis</c:v>
                </c:pt>
                <c:pt idx="3">
                  <c:v>GO:0009606 P tropism</c:v>
                </c:pt>
                <c:pt idx="4">
                  <c:v>GO:0040029 P regulation of gene expression, epigenetic</c:v>
                </c:pt>
                <c:pt idx="5">
                  <c:v>GO:0008219 P cell death</c:v>
                </c:pt>
                <c:pt idx="6">
                  <c:v>GO:0007049 P cell cycle</c:v>
                </c:pt>
                <c:pt idx="7">
                  <c:v>GO:0006091 P generation of precursor metabolites and energy</c:v>
                </c:pt>
                <c:pt idx="8">
                  <c:v>GO:0030154 P cell differentiation</c:v>
                </c:pt>
                <c:pt idx="9">
                  <c:v>GO:0006464 P protein modification process</c:v>
                </c:pt>
                <c:pt idx="10">
                  <c:v>GO:0009607 P response to biotic stimulus</c:v>
                </c:pt>
                <c:pt idx="11">
                  <c:v>GO:0016049 P cell growth</c:v>
                </c:pt>
                <c:pt idx="12">
                  <c:v>GO:0009653 P anatomical structure morphogenesis</c:v>
                </c:pt>
                <c:pt idx="13">
                  <c:v>GO:0009628 P response to abiotic stimulus</c:v>
                </c:pt>
                <c:pt idx="14">
                  <c:v>GO:0006259 P DNA metabolic process</c:v>
                </c:pt>
                <c:pt idx="15">
                  <c:v>GO:0009056 P catabolic process</c:v>
                </c:pt>
                <c:pt idx="16">
                  <c:v>GO:0009908 P flower development</c:v>
                </c:pt>
                <c:pt idx="17">
                  <c:v>GO:0006950 P response to stress</c:v>
                </c:pt>
                <c:pt idx="18">
                  <c:v>GO:0009790 P embryo development</c:v>
                </c:pt>
                <c:pt idx="19">
                  <c:v>GO:0009719 P response to endogenous stimulus</c:v>
                </c:pt>
                <c:pt idx="20">
                  <c:v>GO:0005975 P carbohydrate metabolic process</c:v>
                </c:pt>
                <c:pt idx="21">
                  <c:v>GO:0009991 P response to extracellular stimulus</c:v>
                </c:pt>
                <c:pt idx="22">
                  <c:v>GO:0006629 P lipid metabolic process</c:v>
                </c:pt>
                <c:pt idx="23">
                  <c:v>all</c:v>
                </c:pt>
                <c:pt idx="24">
                  <c:v>GO:0019725 P cellular homeostasis</c:v>
                </c:pt>
                <c:pt idx="25">
                  <c:v>GO:0019748 P secondary metabolic process</c:v>
                </c:pt>
                <c:pt idx="26">
                  <c:v>GO:0009838 P abscission</c:v>
                </c:pt>
              </c:strCache>
            </c:strRef>
          </c:cat>
          <c:val>
            <c:numRef>
              <c:f>At_GO!$K$65:$K$91</c:f>
              <c:numCache>
                <c:formatCode>General</c:formatCode>
                <c:ptCount val="27"/>
                <c:pt idx="0">
                  <c:v>0.32258064516128998</c:v>
                </c:pt>
                <c:pt idx="1">
                  <c:v>0.13953488372093001</c:v>
                </c:pt>
                <c:pt idx="2">
                  <c:v>4.0322580645161298E-3</c:v>
                </c:pt>
                <c:pt idx="3">
                  <c:v>4.5454545454545497E-2</c:v>
                </c:pt>
                <c:pt idx="4">
                  <c:v>2.74914089347079E-2</c:v>
                </c:pt>
                <c:pt idx="5">
                  <c:v>4.5454545454545497E-2</c:v>
                </c:pt>
                <c:pt idx="6">
                  <c:v>4.0080160320641302E-2</c:v>
                </c:pt>
                <c:pt idx="7">
                  <c:v>1.8957345971564E-2</c:v>
                </c:pt>
                <c:pt idx="8">
                  <c:v>6.4308681672025705E-2</c:v>
                </c:pt>
                <c:pt idx="9">
                  <c:v>6.79672750157332E-2</c:v>
                </c:pt>
                <c:pt idx="10">
                  <c:v>4.78983382209189E-2</c:v>
                </c:pt>
                <c:pt idx="11">
                  <c:v>8.1005586592178797E-2</c:v>
                </c:pt>
                <c:pt idx="12">
                  <c:v>6.3034188034188005E-2</c:v>
                </c:pt>
                <c:pt idx="13">
                  <c:v>5.3086419753086402E-2</c:v>
                </c:pt>
                <c:pt idx="14">
                  <c:v>2.2222222222222199E-2</c:v>
                </c:pt>
                <c:pt idx="15">
                  <c:v>5.0535077288941702E-2</c:v>
                </c:pt>
                <c:pt idx="16">
                  <c:v>7.6142131979695396E-2</c:v>
                </c:pt>
                <c:pt idx="17">
                  <c:v>5.0815850815850799E-2</c:v>
                </c:pt>
                <c:pt idx="18">
                  <c:v>3.9577836411609502E-2</c:v>
                </c:pt>
                <c:pt idx="19">
                  <c:v>6.2909567496723495E-2</c:v>
                </c:pt>
                <c:pt idx="20">
                  <c:v>6.23714873200822E-2</c:v>
                </c:pt>
                <c:pt idx="21">
                  <c:v>6.3829787234042507E-2</c:v>
                </c:pt>
                <c:pt idx="22">
                  <c:v>5.8933582787651997E-2</c:v>
                </c:pt>
                <c:pt idx="23">
                  <c:v>3.6382341937897501E-2</c:v>
                </c:pt>
                <c:pt idx="24">
                  <c:v>6.6666666666666693E-2</c:v>
                </c:pt>
                <c:pt idx="25">
                  <c:v>4.3117744610281901E-2</c:v>
                </c:pt>
                <c:pt idx="26">
                  <c:v>0.05</c:v>
                </c:pt>
              </c:numCache>
            </c:numRef>
          </c:val>
        </c:ser>
        <c:ser>
          <c:idx val="1"/>
          <c:order val="2"/>
          <c:tx>
            <c:v>Diverged</c:v>
          </c:tx>
          <c:invertIfNegative val="0"/>
          <c:cat>
            <c:strRef>
              <c:f>At_GO!$A$65:$A$91</c:f>
              <c:strCache>
                <c:ptCount val="27"/>
                <c:pt idx="0">
                  <c:v>GO:0009875 P pollen-pistil interaction</c:v>
                </c:pt>
                <c:pt idx="1">
                  <c:v>GO:0007267 P cell-cell signaling</c:v>
                </c:pt>
                <c:pt idx="2">
                  <c:v>GO:0015979 P photosynthesis</c:v>
                </c:pt>
                <c:pt idx="3">
                  <c:v>GO:0009606 P tropism</c:v>
                </c:pt>
                <c:pt idx="4">
                  <c:v>GO:0040029 P regulation of gene expression, epigenetic</c:v>
                </c:pt>
                <c:pt idx="5">
                  <c:v>GO:0008219 P cell death</c:v>
                </c:pt>
                <c:pt idx="6">
                  <c:v>GO:0007049 P cell cycle</c:v>
                </c:pt>
                <c:pt idx="7">
                  <c:v>GO:0006091 P generation of precursor metabolites and energy</c:v>
                </c:pt>
                <c:pt idx="8">
                  <c:v>GO:0030154 P cell differentiation</c:v>
                </c:pt>
                <c:pt idx="9">
                  <c:v>GO:0006464 P protein modification process</c:v>
                </c:pt>
                <c:pt idx="10">
                  <c:v>GO:0009607 P response to biotic stimulus</c:v>
                </c:pt>
                <c:pt idx="11">
                  <c:v>GO:0016049 P cell growth</c:v>
                </c:pt>
                <c:pt idx="12">
                  <c:v>GO:0009653 P anatomical structure morphogenesis</c:v>
                </c:pt>
                <c:pt idx="13">
                  <c:v>GO:0009628 P response to abiotic stimulus</c:v>
                </c:pt>
                <c:pt idx="14">
                  <c:v>GO:0006259 P DNA metabolic process</c:v>
                </c:pt>
                <c:pt idx="15">
                  <c:v>GO:0009056 P catabolic process</c:v>
                </c:pt>
                <c:pt idx="16">
                  <c:v>GO:0009908 P flower development</c:v>
                </c:pt>
                <c:pt idx="17">
                  <c:v>GO:0006950 P response to stress</c:v>
                </c:pt>
                <c:pt idx="18">
                  <c:v>GO:0009790 P embryo development</c:v>
                </c:pt>
                <c:pt idx="19">
                  <c:v>GO:0009719 P response to endogenous stimulus</c:v>
                </c:pt>
                <c:pt idx="20">
                  <c:v>GO:0005975 P carbohydrate metabolic process</c:v>
                </c:pt>
                <c:pt idx="21">
                  <c:v>GO:0009991 P response to extracellular stimulus</c:v>
                </c:pt>
                <c:pt idx="22">
                  <c:v>GO:0006629 P lipid metabolic process</c:v>
                </c:pt>
                <c:pt idx="23">
                  <c:v>all</c:v>
                </c:pt>
                <c:pt idx="24">
                  <c:v>GO:0019725 P cellular homeostasis</c:v>
                </c:pt>
                <c:pt idx="25">
                  <c:v>GO:0019748 P secondary metabolic process</c:v>
                </c:pt>
                <c:pt idx="26">
                  <c:v>GO:0009838 P abscission</c:v>
                </c:pt>
              </c:strCache>
            </c:strRef>
          </c:cat>
          <c:val>
            <c:numRef>
              <c:f>At_GO!$Y$65:$Y$91</c:f>
              <c:numCache>
                <c:formatCode>General</c:formatCode>
                <c:ptCount val="27"/>
                <c:pt idx="0">
                  <c:v>0</c:v>
                </c:pt>
                <c:pt idx="1">
                  <c:v>2.32558139534884E-2</c:v>
                </c:pt>
                <c:pt idx="2">
                  <c:v>2.4193548387096801E-2</c:v>
                </c:pt>
                <c:pt idx="3">
                  <c:v>0</c:v>
                </c:pt>
                <c:pt idx="4">
                  <c:v>1.71821305841924E-2</c:v>
                </c:pt>
                <c:pt idx="5">
                  <c:v>1.5151515151515201E-2</c:v>
                </c:pt>
                <c:pt idx="6">
                  <c:v>2.0040080160320599E-2</c:v>
                </c:pt>
                <c:pt idx="7">
                  <c:v>3.3175355450236997E-2</c:v>
                </c:pt>
                <c:pt idx="8">
                  <c:v>9.6463022508038593E-3</c:v>
                </c:pt>
                <c:pt idx="9">
                  <c:v>2.2026431718061699E-2</c:v>
                </c:pt>
                <c:pt idx="10">
                  <c:v>2.5415444770283499E-2</c:v>
                </c:pt>
                <c:pt idx="11">
                  <c:v>2.7932960893854702E-3</c:v>
                </c:pt>
                <c:pt idx="12">
                  <c:v>1.7094017094017099E-2</c:v>
                </c:pt>
                <c:pt idx="13">
                  <c:v>1.91358024691358E-2</c:v>
                </c:pt>
                <c:pt idx="14">
                  <c:v>1.7777777777777799E-2</c:v>
                </c:pt>
                <c:pt idx="15">
                  <c:v>2.9131985731272299E-2</c:v>
                </c:pt>
                <c:pt idx="16">
                  <c:v>3.0456852791878201E-2</c:v>
                </c:pt>
                <c:pt idx="17">
                  <c:v>2.3310023310023301E-2</c:v>
                </c:pt>
                <c:pt idx="18">
                  <c:v>1.31926121372032E-2</c:v>
                </c:pt>
                <c:pt idx="19">
                  <c:v>2.7522935779816501E-2</c:v>
                </c:pt>
                <c:pt idx="20">
                  <c:v>3.2213845099383097E-2</c:v>
                </c:pt>
                <c:pt idx="21">
                  <c:v>3.1914893617021302E-2</c:v>
                </c:pt>
                <c:pt idx="22">
                  <c:v>2.8999064546304999E-2</c:v>
                </c:pt>
                <c:pt idx="23">
                  <c:v>2.9461279461279501E-2</c:v>
                </c:pt>
                <c:pt idx="24">
                  <c:v>2.3809523809523801E-2</c:v>
                </c:pt>
                <c:pt idx="25">
                  <c:v>3.64842454394693E-2</c:v>
                </c:pt>
                <c:pt idx="26">
                  <c:v>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8468352"/>
        <c:axId val="48470272"/>
      </c:barChart>
      <c:catAx>
        <c:axId val="48468352"/>
        <c:scaling>
          <c:orientation val="minMax"/>
        </c:scaling>
        <c:delete val="0"/>
        <c:axPos val="l"/>
        <c:majorTickMark val="out"/>
        <c:minorTickMark val="none"/>
        <c:tickLblPos val="nextTo"/>
        <c:txPr>
          <a:bodyPr rot="0"/>
          <a:lstStyle/>
          <a:p>
            <a:pPr>
              <a:defRPr sz="900"/>
            </a:pPr>
            <a:endParaRPr lang="en-US"/>
          </a:p>
        </c:txPr>
        <c:crossAx val="48470272"/>
        <c:crosses val="autoZero"/>
        <c:auto val="1"/>
        <c:lblAlgn val="ctr"/>
        <c:lblOffset val="100"/>
        <c:tickLblSkip val="1"/>
        <c:noMultiLvlLbl val="0"/>
      </c:catAx>
      <c:valAx>
        <c:axId val="48470272"/>
        <c:scaling>
          <c:orientation val="minMax"/>
          <c:max val="1"/>
          <c:min val="0"/>
        </c:scaling>
        <c:delete val="0"/>
        <c:axPos val="b"/>
        <c:majorGridlines>
          <c:spPr>
            <a:ln>
              <a:prstDash val="sysDash"/>
            </a:ln>
          </c:spPr>
        </c:majorGridlines>
        <c:numFmt formatCode="General" sourceLinked="1"/>
        <c:majorTickMark val="out"/>
        <c:minorTickMark val="none"/>
        <c:tickLblPos val="nextTo"/>
        <c:crossAx val="48468352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4898734148373578"/>
          <c:y val="0.86043365079365075"/>
          <c:w val="0.25005578496547709"/>
          <c:h val="8.6980928273056451E-2"/>
        </c:manualLayout>
      </c:layout>
      <c:overlay val="0"/>
      <c:spPr>
        <a:solidFill>
          <a:schemeClr val="bg1"/>
        </a:solidFill>
        <a:ln>
          <a:noFill/>
        </a:ln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900"/>
      </a:pPr>
      <a:endParaRPr lang="en-US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550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4965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46934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06197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71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13417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218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877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6321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46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2736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618DA7-BA47-4E3A-BA79-6D0DA65E6144}" type="datetimeFigureOut">
              <a:rPr lang="en-US" smtClean="0"/>
              <a:t>2/22/2013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B12FB-8092-4266-8708-E0BA573D7C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3101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08159886"/>
              </p:ext>
            </p:extLst>
          </p:nvPr>
        </p:nvGraphicFramePr>
        <p:xfrm>
          <a:off x="539552" y="543347"/>
          <a:ext cx="6583315" cy="5728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TextBox 1"/>
          <p:cNvSpPr txBox="1"/>
          <p:nvPr/>
        </p:nvSpPr>
        <p:spPr>
          <a:xfrm>
            <a:off x="7001301" y="507600"/>
            <a:ext cx="595035" cy="556864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2.30E-02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1.70E-06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5.40E-06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2.50E-08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1.20E-06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2.00E-02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1.30E-09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2.80E-19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3.60E-07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3.50E-05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2.80E-07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2.50E-05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8.90E-03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5.40E-10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4.80E-03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3"/>
                </a:solidFill>
              </a:rPr>
              <a:t>8.10E-03</a:t>
            </a:r>
            <a:endParaRPr lang="nb-NO" sz="900" b="1" dirty="0">
              <a:solidFill>
                <a:schemeClr val="accent3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649373" y="507600"/>
            <a:ext cx="595035" cy="5627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2.00E-03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2.30E-06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3.50E-03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2.20E-03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2.90E-03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2.10E-02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3.70E-03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5.10E-04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1.30E-03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4.80E-10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8.50E-03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1"/>
                </a:solidFill>
              </a:rPr>
              <a:t>2.30E-06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244408" y="507600"/>
            <a:ext cx="595035" cy="56271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9.80E-05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3.60E-02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9.00E-04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&gt;0.05</a:t>
            </a:r>
          </a:p>
          <a:p>
            <a:pPr algn="r">
              <a:lnSpc>
                <a:spcPct val="148000"/>
              </a:lnSpc>
            </a:pPr>
            <a:r>
              <a:rPr lang="nb-NO" sz="900" b="1" dirty="0">
                <a:solidFill>
                  <a:schemeClr val="accent2"/>
                </a:solidFill>
              </a:rPr>
              <a:t>5.00E-04</a:t>
            </a:r>
          </a:p>
        </p:txBody>
      </p:sp>
    </p:spTree>
    <p:extLst>
      <p:ext uri="{BB962C8B-B14F-4D97-AF65-F5344CB8AC3E}">
        <p14:creationId xmlns:p14="http://schemas.microsoft.com/office/powerpoint/2010/main" val="2092457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2283</TotalTime>
  <Words>130</Words>
  <Application>Microsoft Office PowerPoint</Application>
  <PresentationFormat>On-screen Show (4:3)</PresentationFormat>
  <Paragraphs>81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Torgeir</dc:creator>
  <cp:lastModifiedBy>Torgeir</cp:lastModifiedBy>
  <cp:revision>25</cp:revision>
  <dcterms:created xsi:type="dcterms:W3CDTF">2011-11-15T07:14:16Z</dcterms:created>
  <dcterms:modified xsi:type="dcterms:W3CDTF">2013-02-22T22:07:12Z</dcterms:modified>
</cp:coreProperties>
</file>