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24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rgeir\WORK\Dropbox\ResearchAnalysis\ComPlaNet\results\conserva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rgeir\WORK\Dropbox\ResearchAnalysis\ComPlaNet\results\conserva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23194444444445"/>
          <c:y val="3.9167222222222221E-2"/>
          <c:w val="0.79471555555555551"/>
          <c:h val="0.79764944444444441"/>
        </c:manualLayout>
      </c:layout>
      <c:scatterChart>
        <c:scatterStyle val="lineMarker"/>
        <c:varyColors val="0"/>
        <c:ser>
          <c:idx val="2"/>
          <c:order val="0"/>
          <c:tx>
            <c:strRef>
              <c:f>Example!$BWD$1</c:f>
              <c:strCache>
                <c:ptCount val="1"/>
                <c:pt idx="0">
                  <c:v>seed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2"/>
          </c:marker>
          <c:xVal>
            <c:numRef>
              <c:f>Example!$BWD$2:$CAZ$2</c:f>
              <c:numCache>
                <c:formatCode>General</c:formatCode>
                <c:ptCount val="127"/>
                <c:pt idx="0">
                  <c:v>3.9263219996500598</c:v>
                </c:pt>
                <c:pt idx="1">
                  <c:v>3.5932641139563501</c:v>
                </c:pt>
                <c:pt idx="2">
                  <c:v>7.8577491828170896</c:v>
                </c:pt>
                <c:pt idx="3">
                  <c:v>7.8800233845079299</c:v>
                </c:pt>
                <c:pt idx="4">
                  <c:v>7.4979604121341401</c:v>
                </c:pt>
                <c:pt idx="5">
                  <c:v>7.5702701745727996</c:v>
                </c:pt>
                <c:pt idx="6">
                  <c:v>3.8624547585878002</c:v>
                </c:pt>
                <c:pt idx="7">
                  <c:v>4.1835896024742203</c:v>
                </c:pt>
                <c:pt idx="8">
                  <c:v>6.7558624170648098</c:v>
                </c:pt>
                <c:pt idx="9">
                  <c:v>7.7660428069704404</c:v>
                </c:pt>
                <c:pt idx="10">
                  <c:v>6.9808248743308798</c:v>
                </c:pt>
                <c:pt idx="11">
                  <c:v>7.4518621621887799</c:v>
                </c:pt>
                <c:pt idx="12">
                  <c:v>9.6471600768643597</c:v>
                </c:pt>
                <c:pt idx="13">
                  <c:v>9.5780547487672791</c:v>
                </c:pt>
                <c:pt idx="14">
                  <c:v>9.6341522080020194</c:v>
                </c:pt>
                <c:pt idx="15">
                  <c:v>9.4630685147050997</c:v>
                </c:pt>
                <c:pt idx="16">
                  <c:v>9.5008405540419698</c:v>
                </c:pt>
                <c:pt idx="17">
                  <c:v>9.3606475941932406</c:v>
                </c:pt>
                <c:pt idx="18">
                  <c:v>8.5743638889143305</c:v>
                </c:pt>
                <c:pt idx="19">
                  <c:v>9.0874125761180409</c:v>
                </c:pt>
                <c:pt idx="20">
                  <c:v>10.5090785544607</c:v>
                </c:pt>
                <c:pt idx="21">
                  <c:v>10.422046495042</c:v>
                </c:pt>
                <c:pt idx="22">
                  <c:v>6.7283084706636496</c:v>
                </c:pt>
                <c:pt idx="23">
                  <c:v>7.3587801130968797</c:v>
                </c:pt>
                <c:pt idx="24">
                  <c:v>10.7175198103114</c:v>
                </c:pt>
                <c:pt idx="25">
                  <c:v>10.9102825184821</c:v>
                </c:pt>
                <c:pt idx="26">
                  <c:v>10.861383601058799</c:v>
                </c:pt>
                <c:pt idx="27">
                  <c:v>10.4407500827175</c:v>
                </c:pt>
                <c:pt idx="28">
                  <c:v>10.5463263849478</c:v>
                </c:pt>
                <c:pt idx="29">
                  <c:v>10.4546796110019</c:v>
                </c:pt>
                <c:pt idx="30">
                  <c:v>10.352581960360499</c:v>
                </c:pt>
                <c:pt idx="31">
                  <c:v>9.3622551467710302</c:v>
                </c:pt>
                <c:pt idx="32">
                  <c:v>10.331321269324601</c:v>
                </c:pt>
                <c:pt idx="33">
                  <c:v>9.3876638536472203</c:v>
                </c:pt>
                <c:pt idx="34">
                  <c:v>10.351656832208599</c:v>
                </c:pt>
                <c:pt idx="35">
                  <c:v>9.7346569570398493</c:v>
                </c:pt>
                <c:pt idx="36">
                  <c:v>10.3147608968436</c:v>
                </c:pt>
                <c:pt idx="37">
                  <c:v>9.7966017061113106</c:v>
                </c:pt>
                <c:pt idx="38">
                  <c:v>10.913880002113601</c:v>
                </c:pt>
                <c:pt idx="39">
                  <c:v>10.262344100716399</c:v>
                </c:pt>
                <c:pt idx="40">
                  <c:v>11.3481337009523</c:v>
                </c:pt>
                <c:pt idx="41">
                  <c:v>10.486765124795401</c:v>
                </c:pt>
                <c:pt idx="42">
                  <c:v>8.5064092535482096</c:v>
                </c:pt>
                <c:pt idx="43">
                  <c:v>8.2240405197516697</c:v>
                </c:pt>
                <c:pt idx="44">
                  <c:v>7.4109766682056097</c:v>
                </c:pt>
                <c:pt idx="45">
                  <c:v>4.8529393875565399</c:v>
                </c:pt>
                <c:pt idx="46">
                  <c:v>2.1909483404236698</c:v>
                </c:pt>
                <c:pt idx="47">
                  <c:v>2.9860014657243998</c:v>
                </c:pt>
                <c:pt idx="48">
                  <c:v>1.66957259948461</c:v>
                </c:pt>
                <c:pt idx="49">
                  <c:v>2.21934007957169</c:v>
                </c:pt>
                <c:pt idx="50">
                  <c:v>1.81488944508209</c:v>
                </c:pt>
                <c:pt idx="51">
                  <c:v>1.8311714189410699</c:v>
                </c:pt>
                <c:pt idx="52">
                  <c:v>2.1336956359411201</c:v>
                </c:pt>
                <c:pt idx="53">
                  <c:v>5.3608211477314001</c:v>
                </c:pt>
                <c:pt idx="54">
                  <c:v>5.6638522884954501</c:v>
                </c:pt>
                <c:pt idx="55">
                  <c:v>1.74634037796556</c:v>
                </c:pt>
                <c:pt idx="56">
                  <c:v>1.8123081842579301</c:v>
                </c:pt>
                <c:pt idx="57">
                  <c:v>2.0929513287324801</c:v>
                </c:pt>
                <c:pt idx="58">
                  <c:v>4.0534891380121998</c:v>
                </c:pt>
                <c:pt idx="59">
                  <c:v>7.4670702563297597</c:v>
                </c:pt>
                <c:pt idx="60">
                  <c:v>7.33478886667781</c:v>
                </c:pt>
                <c:pt idx="61">
                  <c:v>8.1147775770260395</c:v>
                </c:pt>
                <c:pt idx="62">
                  <c:v>7.8003741021867397</c:v>
                </c:pt>
                <c:pt idx="63">
                  <c:v>7.6703209008869804</c:v>
                </c:pt>
                <c:pt idx="64">
                  <c:v>8.4119553952351502</c:v>
                </c:pt>
                <c:pt idx="65">
                  <c:v>7.5603780263251501</c:v>
                </c:pt>
                <c:pt idx="66">
                  <c:v>8.0953641794191498</c:v>
                </c:pt>
                <c:pt idx="67">
                  <c:v>8.5941963624010693</c:v>
                </c:pt>
                <c:pt idx="68">
                  <c:v>8.9864508323391004</c:v>
                </c:pt>
                <c:pt idx="69">
                  <c:v>9.0257784573987792</c:v>
                </c:pt>
                <c:pt idx="70">
                  <c:v>7.8080126371813598</c:v>
                </c:pt>
                <c:pt idx="71">
                  <c:v>7.6508450382151203</c:v>
                </c:pt>
                <c:pt idx="72">
                  <c:v>7.9727641800888902</c:v>
                </c:pt>
                <c:pt idx="73">
                  <c:v>8.7339348615142391</c:v>
                </c:pt>
                <c:pt idx="74">
                  <c:v>8.6744070903541601</c:v>
                </c:pt>
                <c:pt idx="75">
                  <c:v>8.9467022234395692</c:v>
                </c:pt>
                <c:pt idx="76">
                  <c:v>7.9018546602991702</c:v>
                </c:pt>
                <c:pt idx="77">
                  <c:v>7.9182965880870499</c:v>
                </c:pt>
                <c:pt idx="78">
                  <c:v>7.5838754368988903</c:v>
                </c:pt>
                <c:pt idx="79">
                  <c:v>7.6964393681009797</c:v>
                </c:pt>
                <c:pt idx="80">
                  <c:v>9.0118759248379092</c:v>
                </c:pt>
                <c:pt idx="81">
                  <c:v>8.5308227369160896</c:v>
                </c:pt>
                <c:pt idx="82">
                  <c:v>5.1333161174428001</c:v>
                </c:pt>
                <c:pt idx="83">
                  <c:v>9.1255931393004008</c:v>
                </c:pt>
                <c:pt idx="84">
                  <c:v>8.0695967084626297</c:v>
                </c:pt>
                <c:pt idx="85">
                  <c:v>4.4432833755218004</c:v>
                </c:pt>
                <c:pt idx="86">
                  <c:v>9.0189423123292691</c:v>
                </c:pt>
                <c:pt idx="87">
                  <c:v>8.2806424535414695</c:v>
                </c:pt>
                <c:pt idx="88">
                  <c:v>4.8790124045961596</c:v>
                </c:pt>
                <c:pt idx="89">
                  <c:v>9.4793951531082801</c:v>
                </c:pt>
                <c:pt idx="90">
                  <c:v>9.2961658242161693</c:v>
                </c:pt>
                <c:pt idx="91">
                  <c:v>4.2717890972281296</c:v>
                </c:pt>
                <c:pt idx="92">
                  <c:v>7.7831734734921998</c:v>
                </c:pt>
                <c:pt idx="93">
                  <c:v>7.6140614450516004</c:v>
                </c:pt>
                <c:pt idx="94">
                  <c:v>7.2025431699871802</c:v>
                </c:pt>
                <c:pt idx="95">
                  <c:v>7.5651474579294504</c:v>
                </c:pt>
                <c:pt idx="96">
                  <c:v>7.4862224451330901</c:v>
                </c:pt>
                <c:pt idx="97">
                  <c:v>7.7136618707351197</c:v>
                </c:pt>
                <c:pt idx="98">
                  <c:v>7.8938479762652403</c:v>
                </c:pt>
                <c:pt idx="99">
                  <c:v>7.4187636961021104</c:v>
                </c:pt>
                <c:pt idx="100">
                  <c:v>7.4924314851029301</c:v>
                </c:pt>
                <c:pt idx="101">
                  <c:v>6.6109654736908698</c:v>
                </c:pt>
                <c:pt idx="102">
                  <c:v>6.1068467576764496</c:v>
                </c:pt>
                <c:pt idx="103">
                  <c:v>5.9503136995502697</c:v>
                </c:pt>
                <c:pt idx="104">
                  <c:v>6.4097826998896004</c:v>
                </c:pt>
                <c:pt idx="105">
                  <c:v>6.6918952501218003</c:v>
                </c:pt>
                <c:pt idx="106">
                  <c:v>6.1733979638170702</c:v>
                </c:pt>
                <c:pt idx="107">
                  <c:v>5.9694955848634903</c:v>
                </c:pt>
                <c:pt idx="108">
                  <c:v>6.4264473410149199</c:v>
                </c:pt>
                <c:pt idx="109">
                  <c:v>6.52864103812768</c:v>
                </c:pt>
                <c:pt idx="110">
                  <c:v>6.62565696203119</c:v>
                </c:pt>
                <c:pt idx="111">
                  <c:v>6.89641547537218</c:v>
                </c:pt>
                <c:pt idx="112">
                  <c:v>6.4287165840978302</c:v>
                </c:pt>
                <c:pt idx="113">
                  <c:v>6.48495601372667</c:v>
                </c:pt>
                <c:pt idx="114">
                  <c:v>6.4815018411425998</c:v>
                </c:pt>
                <c:pt idx="115">
                  <c:v>5.8442434029422898</c:v>
                </c:pt>
                <c:pt idx="116">
                  <c:v>5.7517251585584903</c:v>
                </c:pt>
                <c:pt idx="117">
                  <c:v>5.7255931998986904</c:v>
                </c:pt>
                <c:pt idx="118">
                  <c:v>4.6496322688385403</c:v>
                </c:pt>
                <c:pt idx="119">
                  <c:v>3.8598373920865199</c:v>
                </c:pt>
                <c:pt idx="120">
                  <c:v>4.5663754557294904</c:v>
                </c:pt>
                <c:pt idx="121">
                  <c:v>4.06685119814221</c:v>
                </c:pt>
                <c:pt idx="122">
                  <c:v>4.0817369268200103</c:v>
                </c:pt>
                <c:pt idx="123">
                  <c:v>4.4079879218606299</c:v>
                </c:pt>
                <c:pt idx="124">
                  <c:v>5.81198369634222</c:v>
                </c:pt>
                <c:pt idx="125">
                  <c:v>5.8828771005511298</c:v>
                </c:pt>
                <c:pt idx="126">
                  <c:v>5.7903536182881599</c:v>
                </c:pt>
              </c:numCache>
            </c:numRef>
          </c:xVal>
          <c:yVal>
            <c:numRef>
              <c:f>Example!$BWD$3:$CAZ$3</c:f>
              <c:numCache>
                <c:formatCode>General</c:formatCode>
                <c:ptCount val="127"/>
                <c:pt idx="0">
                  <c:v>4.33281773362559</c:v>
                </c:pt>
                <c:pt idx="1">
                  <c:v>3.6728606893518401</c:v>
                </c:pt>
                <c:pt idx="2">
                  <c:v>7.5872738562572097</c:v>
                </c:pt>
                <c:pt idx="3">
                  <c:v>6.9567827448136903</c:v>
                </c:pt>
                <c:pt idx="4">
                  <c:v>8.08879195718918</c:v>
                </c:pt>
                <c:pt idx="5">
                  <c:v>7.9287129189848802</c:v>
                </c:pt>
                <c:pt idx="6">
                  <c:v>4.5295837851795699</c:v>
                </c:pt>
                <c:pt idx="7">
                  <c:v>4.31445543884647</c:v>
                </c:pt>
                <c:pt idx="8">
                  <c:v>5.6222239026359899</c:v>
                </c:pt>
                <c:pt idx="9">
                  <c:v>6.8766742847526103</c:v>
                </c:pt>
                <c:pt idx="10">
                  <c:v>6.8227804042504197</c:v>
                </c:pt>
                <c:pt idx="11">
                  <c:v>6.88098080223231</c:v>
                </c:pt>
                <c:pt idx="12">
                  <c:v>7.7015149288984199</c:v>
                </c:pt>
                <c:pt idx="13">
                  <c:v>7.5558698275905103</c:v>
                </c:pt>
                <c:pt idx="14">
                  <c:v>7.8695006966319703</c:v>
                </c:pt>
                <c:pt idx="15">
                  <c:v>7.6972675410257096</c:v>
                </c:pt>
                <c:pt idx="16">
                  <c:v>7.8457314658445299</c:v>
                </c:pt>
                <c:pt idx="17">
                  <c:v>7.8973504287465097</c:v>
                </c:pt>
                <c:pt idx="18">
                  <c:v>9.6350480031035008</c:v>
                </c:pt>
                <c:pt idx="19">
                  <c:v>7.62581599588637</c:v>
                </c:pt>
                <c:pt idx="20">
                  <c:v>9.4196829310891506</c:v>
                </c:pt>
                <c:pt idx="21">
                  <c:v>8.7506471547996192</c:v>
                </c:pt>
                <c:pt idx="22">
                  <c:v>9.7445848007589806</c:v>
                </c:pt>
                <c:pt idx="23">
                  <c:v>9.8476878473034901</c:v>
                </c:pt>
                <c:pt idx="24">
                  <c:v>8.9050650042605906</c:v>
                </c:pt>
                <c:pt idx="25">
                  <c:v>9.1258259388567495</c:v>
                </c:pt>
                <c:pt idx="26">
                  <c:v>8.8010793896756301</c:v>
                </c:pt>
                <c:pt idx="27">
                  <c:v>8.8600335243842494</c:v>
                </c:pt>
                <c:pt idx="28">
                  <c:v>8.9221515170554007</c:v>
                </c:pt>
                <c:pt idx="29">
                  <c:v>8.9071708135221694</c:v>
                </c:pt>
                <c:pt idx="30">
                  <c:v>9.4913110999288595</c:v>
                </c:pt>
                <c:pt idx="31">
                  <c:v>9.1207100765652296</c:v>
                </c:pt>
                <c:pt idx="32">
                  <c:v>9.7357733661502301</c:v>
                </c:pt>
                <c:pt idx="33">
                  <c:v>9.1811738460032704</c:v>
                </c:pt>
                <c:pt idx="34">
                  <c:v>9.5287637600743906</c:v>
                </c:pt>
                <c:pt idx="35">
                  <c:v>9.2717460525342297</c:v>
                </c:pt>
                <c:pt idx="36">
                  <c:v>8.9846387273658603</c:v>
                </c:pt>
                <c:pt idx="37">
                  <c:v>9.0965891236019392</c:v>
                </c:pt>
                <c:pt idx="38">
                  <c:v>9.1634025705156592</c:v>
                </c:pt>
                <c:pt idx="39">
                  <c:v>8.64466020955593</c:v>
                </c:pt>
                <c:pt idx="40">
                  <c:v>8.7962824665089805</c:v>
                </c:pt>
                <c:pt idx="41">
                  <c:v>8.6545435242873605</c:v>
                </c:pt>
                <c:pt idx="42">
                  <c:v>5.3517594584032597</c:v>
                </c:pt>
                <c:pt idx="43">
                  <c:v>5.1458293710900103</c:v>
                </c:pt>
                <c:pt idx="44">
                  <c:v>5.0788070203086804</c:v>
                </c:pt>
                <c:pt idx="45">
                  <c:v>4.65629201788727</c:v>
                </c:pt>
                <c:pt idx="46">
                  <c:v>4.5161152500770099</c:v>
                </c:pt>
                <c:pt idx="47">
                  <c:v>4.57728563941488</c:v>
                </c:pt>
                <c:pt idx="48">
                  <c:v>5.0801055283927603</c:v>
                </c:pt>
                <c:pt idx="49">
                  <c:v>5.9721283790656496</c:v>
                </c:pt>
                <c:pt idx="50">
                  <c:v>5.1910032814665898</c:v>
                </c:pt>
                <c:pt idx="51">
                  <c:v>4.5438408460170701</c:v>
                </c:pt>
                <c:pt idx="52">
                  <c:v>4.8147384653711498</c:v>
                </c:pt>
                <c:pt idx="53">
                  <c:v>4.4011838670158303</c:v>
                </c:pt>
                <c:pt idx="54">
                  <c:v>4.3777438096942403</c:v>
                </c:pt>
                <c:pt idx="55">
                  <c:v>5.80527273121485</c:v>
                </c:pt>
                <c:pt idx="56">
                  <c:v>5.1260885715019304</c:v>
                </c:pt>
                <c:pt idx="57">
                  <c:v>5.2475387954772703</c:v>
                </c:pt>
                <c:pt idx="58">
                  <c:v>5.8507165794076696</c:v>
                </c:pt>
                <c:pt idx="59">
                  <c:v>6.4939207301157902</c:v>
                </c:pt>
                <c:pt idx="60">
                  <c:v>6.1239434464961704</c:v>
                </c:pt>
                <c:pt idx="61">
                  <c:v>6.3369543470174099</c:v>
                </c:pt>
                <c:pt idx="62">
                  <c:v>5.3303736507482302</c:v>
                </c:pt>
                <c:pt idx="63">
                  <c:v>6.5313466020303101</c:v>
                </c:pt>
                <c:pt idx="64">
                  <c:v>4.9995708762519797</c:v>
                </c:pt>
                <c:pt idx="65">
                  <c:v>6.7461095960344304</c:v>
                </c:pt>
                <c:pt idx="66">
                  <c:v>4.7277596097406702</c:v>
                </c:pt>
                <c:pt idx="67">
                  <c:v>9.1824115709978607</c:v>
                </c:pt>
                <c:pt idx="68">
                  <c:v>9.3983282305061397</c:v>
                </c:pt>
                <c:pt idx="69">
                  <c:v>9.4779630569962094</c:v>
                </c:pt>
                <c:pt idx="70">
                  <c:v>6.4083503180187202</c:v>
                </c:pt>
                <c:pt idx="71">
                  <c:v>6.3918029287495797</c:v>
                </c:pt>
                <c:pt idx="72">
                  <c:v>6.5677295487485203</c:v>
                </c:pt>
                <c:pt idx="73">
                  <c:v>9.9972906009868705</c:v>
                </c:pt>
                <c:pt idx="74">
                  <c:v>9.8268921246195102</c:v>
                </c:pt>
                <c:pt idx="75">
                  <c:v>9.6159018883565697</c:v>
                </c:pt>
                <c:pt idx="76">
                  <c:v>5.9594128831819999</c:v>
                </c:pt>
                <c:pt idx="77">
                  <c:v>5.7549381161035802</c:v>
                </c:pt>
                <c:pt idx="78">
                  <c:v>5.8664580801913297</c:v>
                </c:pt>
                <c:pt idx="79">
                  <c:v>6.1131131794148299</c:v>
                </c:pt>
                <c:pt idx="80">
                  <c:v>7.6056269549239701</c:v>
                </c:pt>
                <c:pt idx="81">
                  <c:v>7.5024340315555103</c:v>
                </c:pt>
                <c:pt idx="82">
                  <c:v>9.0432895838458407</c:v>
                </c:pt>
                <c:pt idx="83">
                  <c:v>6.2123280121392899</c:v>
                </c:pt>
                <c:pt idx="84">
                  <c:v>7.7316893742996502</c:v>
                </c:pt>
                <c:pt idx="85">
                  <c:v>8.8302385949569402</c:v>
                </c:pt>
                <c:pt idx="86">
                  <c:v>6.9391502884954503</c:v>
                </c:pt>
                <c:pt idx="87">
                  <c:v>7.7021165300263199</c:v>
                </c:pt>
                <c:pt idx="88">
                  <c:v>9.1792219268652193</c:v>
                </c:pt>
                <c:pt idx="89">
                  <c:v>6.9715144025064699</c:v>
                </c:pt>
                <c:pt idx="90">
                  <c:v>7.3713975951382702</c:v>
                </c:pt>
                <c:pt idx="91">
                  <c:v>9.3686631373023808</c:v>
                </c:pt>
                <c:pt idx="92">
                  <c:v>6.2808255984935801</c:v>
                </c:pt>
                <c:pt idx="93">
                  <c:v>6.0059297427474103</c:v>
                </c:pt>
                <c:pt idx="94">
                  <c:v>5.9517416659632101</c:v>
                </c:pt>
                <c:pt idx="95">
                  <c:v>5.7832510118074101</c:v>
                </c:pt>
                <c:pt idx="96">
                  <c:v>5.7066892979773103</c:v>
                </c:pt>
                <c:pt idx="97">
                  <c:v>6.0795387814215696</c:v>
                </c:pt>
                <c:pt idx="98">
                  <c:v>6.1840967098193902</c:v>
                </c:pt>
                <c:pt idx="99">
                  <c:v>6.1729973738835797</c:v>
                </c:pt>
                <c:pt idx="100">
                  <c:v>5.8748761613073803</c:v>
                </c:pt>
                <c:pt idx="101">
                  <c:v>8.2084368386284705</c:v>
                </c:pt>
                <c:pt idx="102">
                  <c:v>8.5033716695803694</c:v>
                </c:pt>
                <c:pt idx="103">
                  <c:v>7.9194219357359099</c:v>
                </c:pt>
                <c:pt idx="104">
                  <c:v>8.2832124931076994</c:v>
                </c:pt>
                <c:pt idx="105">
                  <c:v>8.18038959901636</c:v>
                </c:pt>
                <c:pt idx="106">
                  <c:v>8.5710438249796592</c:v>
                </c:pt>
                <c:pt idx="107">
                  <c:v>8.2465105192449197</c:v>
                </c:pt>
                <c:pt idx="108">
                  <c:v>8.1800525794308996</c:v>
                </c:pt>
                <c:pt idx="109">
                  <c:v>8.10344343500274</c:v>
                </c:pt>
                <c:pt idx="110">
                  <c:v>8.6291181602782405</c:v>
                </c:pt>
                <c:pt idx="111">
                  <c:v>8.5271505560338294</c:v>
                </c:pt>
                <c:pt idx="112">
                  <c:v>8.2380077247603598</c:v>
                </c:pt>
                <c:pt idx="113">
                  <c:v>8.5034768767646405</c:v>
                </c:pt>
                <c:pt idx="114">
                  <c:v>8.5382888365531109</c:v>
                </c:pt>
                <c:pt idx="115">
                  <c:v>9.7572401605553392</c:v>
                </c:pt>
                <c:pt idx="116">
                  <c:v>9.5097719263555494</c:v>
                </c:pt>
                <c:pt idx="117">
                  <c:v>9.2343899509630205</c:v>
                </c:pt>
                <c:pt idx="118">
                  <c:v>8.9715463312540003</c:v>
                </c:pt>
                <c:pt idx="119">
                  <c:v>9.0970527050169601</c:v>
                </c:pt>
                <c:pt idx="120">
                  <c:v>9.2339831430609092</c:v>
                </c:pt>
                <c:pt idx="121">
                  <c:v>9.0837024326690301</c:v>
                </c:pt>
                <c:pt idx="122">
                  <c:v>9.1584816539988303</c:v>
                </c:pt>
                <c:pt idx="123">
                  <c:v>9.2610860149358594</c:v>
                </c:pt>
                <c:pt idx="124">
                  <c:v>9.3565818689443603</c:v>
                </c:pt>
                <c:pt idx="125">
                  <c:v>9.1633875320271105</c:v>
                </c:pt>
                <c:pt idx="126">
                  <c:v>9.5485014493883895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Example!$B$1</c:f>
              <c:strCache>
                <c:ptCount val="1"/>
                <c:pt idx="0">
                  <c:v>cotyledon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2"/>
          </c:marker>
          <c:xVal>
            <c:numRef>
              <c:f>Example!$B$2:$CA$2</c:f>
              <c:numCache>
                <c:formatCode>General</c:formatCode>
                <c:ptCount val="78"/>
                <c:pt idx="0">
                  <c:v>7.3181290369590997</c:v>
                </c:pt>
                <c:pt idx="1">
                  <c:v>7.3126421952839999</c:v>
                </c:pt>
                <c:pt idx="2">
                  <c:v>6.4044264103512898</c:v>
                </c:pt>
                <c:pt idx="3">
                  <c:v>5.7345357266716199</c:v>
                </c:pt>
                <c:pt idx="4">
                  <c:v>7.5161217678845604</c:v>
                </c:pt>
                <c:pt idx="5">
                  <c:v>8.1214380064879101</c:v>
                </c:pt>
                <c:pt idx="6">
                  <c:v>8.1185969892471608</c:v>
                </c:pt>
                <c:pt idx="7">
                  <c:v>8.3450726995431097</c:v>
                </c:pt>
                <c:pt idx="8">
                  <c:v>8.3168292291280892</c:v>
                </c:pt>
                <c:pt idx="9">
                  <c:v>8.1201929960957706</c:v>
                </c:pt>
                <c:pt idx="10">
                  <c:v>8.0251404685681305</c:v>
                </c:pt>
                <c:pt idx="11">
                  <c:v>8.3811551048708992</c:v>
                </c:pt>
                <c:pt idx="12">
                  <c:v>7.8713509046483203</c:v>
                </c:pt>
                <c:pt idx="13">
                  <c:v>7.6406241522813696</c:v>
                </c:pt>
                <c:pt idx="14">
                  <c:v>7.3455703583138501</c:v>
                </c:pt>
                <c:pt idx="15">
                  <c:v>7.2846947953710099</c:v>
                </c:pt>
                <c:pt idx="16">
                  <c:v>7.1514104149658504</c:v>
                </c:pt>
                <c:pt idx="17">
                  <c:v>7.6047452241481501</c:v>
                </c:pt>
                <c:pt idx="18">
                  <c:v>8.0660453609075695</c:v>
                </c:pt>
                <c:pt idx="19">
                  <c:v>7.49388848038351</c:v>
                </c:pt>
                <c:pt idx="20">
                  <c:v>8.4668250998939207</c:v>
                </c:pt>
                <c:pt idx="21">
                  <c:v>8.6375627564542299</c:v>
                </c:pt>
                <c:pt idx="22">
                  <c:v>8.8001113378883709</c:v>
                </c:pt>
                <c:pt idx="23">
                  <c:v>8.8339287978341297</c:v>
                </c:pt>
                <c:pt idx="24">
                  <c:v>8.7191999729995899</c:v>
                </c:pt>
                <c:pt idx="25">
                  <c:v>8.8758593970785906</c:v>
                </c:pt>
                <c:pt idx="26">
                  <c:v>8.6778927024046304</c:v>
                </c:pt>
                <c:pt idx="27">
                  <c:v>7.5338468332130999</c:v>
                </c:pt>
                <c:pt idx="28">
                  <c:v>7.9974174843502404</c:v>
                </c:pt>
                <c:pt idx="29">
                  <c:v>7.5285945180608502</c:v>
                </c:pt>
                <c:pt idx="30">
                  <c:v>7.6465066553271503</c:v>
                </c:pt>
                <c:pt idx="31">
                  <c:v>7.5593399189020696</c:v>
                </c:pt>
                <c:pt idx="32">
                  <c:v>8.0342791755178595</c:v>
                </c:pt>
                <c:pt idx="33">
                  <c:v>7.2803189561831001</c:v>
                </c:pt>
                <c:pt idx="34">
                  <c:v>8.4592039346125301</c:v>
                </c:pt>
                <c:pt idx="35">
                  <c:v>8.2368101598794699</c:v>
                </c:pt>
                <c:pt idx="36">
                  <c:v>7.8678006004516199</c:v>
                </c:pt>
                <c:pt idx="37">
                  <c:v>7.9245170505473501</c:v>
                </c:pt>
                <c:pt idx="38">
                  <c:v>7.43873312663625</c:v>
                </c:pt>
                <c:pt idx="39">
                  <c:v>7.5868559297357701</c:v>
                </c:pt>
                <c:pt idx="40">
                  <c:v>8.2372500935119408</c:v>
                </c:pt>
                <c:pt idx="41">
                  <c:v>7.3384633438006199</c:v>
                </c:pt>
                <c:pt idx="42">
                  <c:v>7.5254616329564898</c:v>
                </c:pt>
                <c:pt idx="43">
                  <c:v>7.6306398728736999</c:v>
                </c:pt>
                <c:pt idx="44">
                  <c:v>7.3727838094534102</c:v>
                </c:pt>
                <c:pt idx="45">
                  <c:v>7.4797568921313404</c:v>
                </c:pt>
                <c:pt idx="46">
                  <c:v>6.9451129289243001</c:v>
                </c:pt>
                <c:pt idx="47">
                  <c:v>6.7912183167798696</c:v>
                </c:pt>
                <c:pt idx="48">
                  <c:v>6.8966202510147303</c:v>
                </c:pt>
                <c:pt idx="49">
                  <c:v>8.1937900775329595</c:v>
                </c:pt>
                <c:pt idx="50">
                  <c:v>7.8284453487374996</c:v>
                </c:pt>
                <c:pt idx="51">
                  <c:v>9.4582020420553903</c:v>
                </c:pt>
                <c:pt idx="52">
                  <c:v>9.5363385273025205</c:v>
                </c:pt>
                <c:pt idx="53">
                  <c:v>8.1630862436563394</c:v>
                </c:pt>
                <c:pt idx="54">
                  <c:v>8.2621929772060501</c:v>
                </c:pt>
                <c:pt idx="55">
                  <c:v>8.2246457174453802</c:v>
                </c:pt>
                <c:pt idx="56">
                  <c:v>9.4325055806196207</c:v>
                </c:pt>
                <c:pt idx="57">
                  <c:v>8.9887525335633001</c:v>
                </c:pt>
                <c:pt idx="58">
                  <c:v>9.7707351460874392</c:v>
                </c:pt>
                <c:pt idx="59">
                  <c:v>8.7607757379170295</c:v>
                </c:pt>
                <c:pt idx="60">
                  <c:v>8.7904196939410806</c:v>
                </c:pt>
                <c:pt idx="61">
                  <c:v>9.1862166812672594</c:v>
                </c:pt>
                <c:pt idx="62">
                  <c:v>8.8565500675453102</c:v>
                </c:pt>
                <c:pt idx="63">
                  <c:v>9.3666914345996801</c:v>
                </c:pt>
                <c:pt idx="64">
                  <c:v>9.2720547905004906</c:v>
                </c:pt>
                <c:pt idx="65">
                  <c:v>10.087918383775399</c:v>
                </c:pt>
                <c:pt idx="66">
                  <c:v>7.9371218650481996</c:v>
                </c:pt>
                <c:pt idx="67">
                  <c:v>7.5603843246796201</c:v>
                </c:pt>
                <c:pt idx="68">
                  <c:v>7.3180138850323901</c:v>
                </c:pt>
                <c:pt idx="69">
                  <c:v>7.8285391822286199</c:v>
                </c:pt>
                <c:pt idx="70">
                  <c:v>7.8824830874817202</c:v>
                </c:pt>
                <c:pt idx="71">
                  <c:v>7.5005441929030603</c:v>
                </c:pt>
                <c:pt idx="72">
                  <c:v>8.7356586087388095</c:v>
                </c:pt>
                <c:pt idx="73">
                  <c:v>9.0317838909883292</c:v>
                </c:pt>
                <c:pt idx="74">
                  <c:v>8.9490045348221301</c:v>
                </c:pt>
                <c:pt idx="75">
                  <c:v>8.7048242395422992</c:v>
                </c:pt>
                <c:pt idx="76">
                  <c:v>8.92472122995866</c:v>
                </c:pt>
                <c:pt idx="77">
                  <c:v>8.8008904697545205</c:v>
                </c:pt>
              </c:numCache>
            </c:numRef>
          </c:xVal>
          <c:yVal>
            <c:numRef>
              <c:f>Example!$B$3:$CA$3</c:f>
              <c:numCache>
                <c:formatCode>General</c:formatCode>
                <c:ptCount val="78"/>
                <c:pt idx="0">
                  <c:v>4.0950750013120496</c:v>
                </c:pt>
                <c:pt idx="1">
                  <c:v>4.4112337310171101</c:v>
                </c:pt>
                <c:pt idx="2">
                  <c:v>4.1762201916754602</c:v>
                </c:pt>
                <c:pt idx="3">
                  <c:v>4.3029049076585304</c:v>
                </c:pt>
                <c:pt idx="4">
                  <c:v>5.62702998902469</c:v>
                </c:pt>
                <c:pt idx="5">
                  <c:v>5.8093124991835996</c:v>
                </c:pt>
                <c:pt idx="6">
                  <c:v>5.6988202181845402</c:v>
                </c:pt>
                <c:pt idx="7">
                  <c:v>5.8126399419755197</c:v>
                </c:pt>
                <c:pt idx="8">
                  <c:v>5.6816657344622703</c:v>
                </c:pt>
                <c:pt idx="9">
                  <c:v>5.5572023496828296</c:v>
                </c:pt>
                <c:pt idx="10">
                  <c:v>5.3679706995963699</c:v>
                </c:pt>
                <c:pt idx="11">
                  <c:v>5.6653985522775496</c:v>
                </c:pt>
                <c:pt idx="12">
                  <c:v>5.3699601988849297</c:v>
                </c:pt>
                <c:pt idx="13">
                  <c:v>5.4186141532765699</c:v>
                </c:pt>
                <c:pt idx="14">
                  <c:v>5.5525447353920603</c:v>
                </c:pt>
                <c:pt idx="15">
                  <c:v>5.60521619344438</c:v>
                </c:pt>
                <c:pt idx="16">
                  <c:v>5.6174032032912002</c:v>
                </c:pt>
                <c:pt idx="17">
                  <c:v>5.41922201558822</c:v>
                </c:pt>
                <c:pt idx="18">
                  <c:v>5.4489548712640898</c:v>
                </c:pt>
                <c:pt idx="19">
                  <c:v>5.5902254472904298</c:v>
                </c:pt>
                <c:pt idx="20">
                  <c:v>5.4223928017357501</c:v>
                </c:pt>
                <c:pt idx="21">
                  <c:v>5.7111582302715096</c:v>
                </c:pt>
                <c:pt idx="22">
                  <c:v>5.8440521074048402</c:v>
                </c:pt>
                <c:pt idx="23">
                  <c:v>5.9435916448240302</c:v>
                </c:pt>
                <c:pt idx="24">
                  <c:v>5.7395023302111001</c:v>
                </c:pt>
                <c:pt idx="25">
                  <c:v>5.6852116306111897</c:v>
                </c:pt>
                <c:pt idx="26">
                  <c:v>5.8956507072436697</c:v>
                </c:pt>
                <c:pt idx="27">
                  <c:v>5.3551238052676897</c:v>
                </c:pt>
                <c:pt idx="28">
                  <c:v>5.5562426320837597</c:v>
                </c:pt>
                <c:pt idx="29">
                  <c:v>5.4685787460041997</c:v>
                </c:pt>
                <c:pt idx="30">
                  <c:v>5.9449995419168999</c:v>
                </c:pt>
                <c:pt idx="31">
                  <c:v>4.9736856544518799</c:v>
                </c:pt>
                <c:pt idx="32">
                  <c:v>5.4485431147986896</c:v>
                </c:pt>
                <c:pt idx="33">
                  <c:v>5.3760020561986899</c:v>
                </c:pt>
                <c:pt idx="34">
                  <c:v>5.8329043371819598</c:v>
                </c:pt>
                <c:pt idx="35">
                  <c:v>5.53829760718342</c:v>
                </c:pt>
                <c:pt idx="36">
                  <c:v>5.7810246140378796</c:v>
                </c:pt>
                <c:pt idx="37">
                  <c:v>5.7227729193506303</c:v>
                </c:pt>
                <c:pt idx="38">
                  <c:v>5.84362447607643</c:v>
                </c:pt>
                <c:pt idx="39">
                  <c:v>5.5311058443527399</c:v>
                </c:pt>
                <c:pt idx="40">
                  <c:v>5.73505378675552</c:v>
                </c:pt>
                <c:pt idx="41">
                  <c:v>5.4466773754732802</c:v>
                </c:pt>
                <c:pt idx="42">
                  <c:v>5.4028316689343203</c:v>
                </c:pt>
                <c:pt idx="43">
                  <c:v>6.1152342063526897</c:v>
                </c:pt>
                <c:pt idx="44">
                  <c:v>5.3114737400564902</c:v>
                </c:pt>
                <c:pt idx="45">
                  <c:v>5.5341167957469803</c:v>
                </c:pt>
                <c:pt idx="46">
                  <c:v>5.4816472225689497</c:v>
                </c:pt>
                <c:pt idx="47">
                  <c:v>5.6114083855613801</c:v>
                </c:pt>
                <c:pt idx="48">
                  <c:v>5.48357736629249</c:v>
                </c:pt>
                <c:pt idx="49">
                  <c:v>5.4358366315635598</c:v>
                </c:pt>
                <c:pt idx="50">
                  <c:v>5.4651315496721997</c:v>
                </c:pt>
                <c:pt idx="51">
                  <c:v>6.46592157155896</c:v>
                </c:pt>
                <c:pt idx="52">
                  <c:v>6.8945059218863802</c:v>
                </c:pt>
                <c:pt idx="53">
                  <c:v>6.3768065384001202</c:v>
                </c:pt>
                <c:pt idx="54">
                  <c:v>6.3588212439959904</c:v>
                </c:pt>
                <c:pt idx="55">
                  <c:v>6.3734449913644804</c:v>
                </c:pt>
                <c:pt idx="56">
                  <c:v>7.11668534447087</c:v>
                </c:pt>
                <c:pt idx="57">
                  <c:v>6.7051251195546104</c:v>
                </c:pt>
                <c:pt idx="58">
                  <c:v>6.9676220705662999</c:v>
                </c:pt>
                <c:pt idx="59">
                  <c:v>6.52079404774911</c:v>
                </c:pt>
                <c:pt idx="60">
                  <c:v>7.6371076391606803</c:v>
                </c:pt>
                <c:pt idx="61">
                  <c:v>6.54064114448816</c:v>
                </c:pt>
                <c:pt idx="62">
                  <c:v>9.5638334759872894</c:v>
                </c:pt>
                <c:pt idx="63">
                  <c:v>6.7806026470717597</c:v>
                </c:pt>
                <c:pt idx="64">
                  <c:v>6.7672277202537003</c:v>
                </c:pt>
                <c:pt idx="65">
                  <c:v>5.6716918234077296</c:v>
                </c:pt>
                <c:pt idx="66">
                  <c:v>4.59217083839461</c:v>
                </c:pt>
                <c:pt idx="67">
                  <c:v>5.5541072074503202</c:v>
                </c:pt>
                <c:pt idx="68">
                  <c:v>6.3793520409047897</c:v>
                </c:pt>
                <c:pt idx="69">
                  <c:v>5.7576675164377598</c:v>
                </c:pt>
                <c:pt idx="70">
                  <c:v>7.1182733978537502</c:v>
                </c:pt>
                <c:pt idx="71">
                  <c:v>7.7739314651225904</c:v>
                </c:pt>
                <c:pt idx="72">
                  <c:v>6.9160367046379303</c:v>
                </c:pt>
                <c:pt idx="73">
                  <c:v>6.7061400275129097</c:v>
                </c:pt>
                <c:pt idx="74">
                  <c:v>7.2567091686695004</c:v>
                </c:pt>
                <c:pt idx="75">
                  <c:v>7.3238889003261098</c:v>
                </c:pt>
                <c:pt idx="76">
                  <c:v>6.6372439491839197</c:v>
                </c:pt>
                <c:pt idx="77">
                  <c:v>6.3709953803805899</c:v>
                </c:pt>
              </c:numCache>
            </c:numRef>
          </c:yVal>
          <c:smooth val="0"/>
        </c:ser>
        <c:ser>
          <c:idx val="3"/>
          <c:order val="2"/>
          <c:tx>
            <c:strRef>
              <c:f>Example!$CBA$1</c:f>
              <c:strCache>
                <c:ptCount val="1"/>
                <c:pt idx="0">
                  <c:v>seedling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2"/>
          </c:marker>
          <c:xVal>
            <c:numRef>
              <c:f>Example!$CBA$2:$DFZ$2</c:f>
              <c:numCache>
                <c:formatCode>General</c:formatCode>
                <c:ptCount val="806"/>
                <c:pt idx="0">
                  <c:v>7.3666734201658599</c:v>
                </c:pt>
                <c:pt idx="1">
                  <c:v>7.4808526509833904</c:v>
                </c:pt>
                <c:pt idx="2">
                  <c:v>7.5151415116147398</c:v>
                </c:pt>
                <c:pt idx="3">
                  <c:v>7.7442767996058004</c:v>
                </c:pt>
                <c:pt idx="4">
                  <c:v>8.0164485027066394</c:v>
                </c:pt>
                <c:pt idx="5">
                  <c:v>7.4634797889272804</c:v>
                </c:pt>
                <c:pt idx="6">
                  <c:v>7.7732923189649901</c:v>
                </c:pt>
                <c:pt idx="7">
                  <c:v>7.5933648921355497</c:v>
                </c:pt>
                <c:pt idx="8">
                  <c:v>7.5225547135304698</c:v>
                </c:pt>
                <c:pt idx="9">
                  <c:v>7.5712862208064804</c:v>
                </c:pt>
                <c:pt idx="10">
                  <c:v>7.171269111999</c:v>
                </c:pt>
                <c:pt idx="11">
                  <c:v>7.6745529190350599</c:v>
                </c:pt>
                <c:pt idx="12">
                  <c:v>7.5181009277406101</c:v>
                </c:pt>
                <c:pt idx="13">
                  <c:v>7.1912983889986402</c:v>
                </c:pt>
                <c:pt idx="14">
                  <c:v>7.12847373373494</c:v>
                </c:pt>
                <c:pt idx="15">
                  <c:v>6.8415027874413301</c:v>
                </c:pt>
                <c:pt idx="16">
                  <c:v>7.4963474555975003</c:v>
                </c:pt>
                <c:pt idx="17">
                  <c:v>7.0454259586797603</c:v>
                </c:pt>
                <c:pt idx="18">
                  <c:v>7.1272784905619799</c:v>
                </c:pt>
                <c:pt idx="19">
                  <c:v>6.4333177337702701</c:v>
                </c:pt>
                <c:pt idx="20">
                  <c:v>8.12099925563437</c:v>
                </c:pt>
                <c:pt idx="21">
                  <c:v>8.2972841400942201</c:v>
                </c:pt>
                <c:pt idx="22">
                  <c:v>7.9518394161658401</c:v>
                </c:pt>
                <c:pt idx="23">
                  <c:v>8.1967097408891298</c:v>
                </c:pt>
                <c:pt idx="24">
                  <c:v>7.7212798070627402</c:v>
                </c:pt>
                <c:pt idx="25">
                  <c:v>7.9051094733896701</c:v>
                </c:pt>
                <c:pt idx="26">
                  <c:v>8.01915447431427</c:v>
                </c:pt>
                <c:pt idx="27">
                  <c:v>8.2564816726589392</c:v>
                </c:pt>
                <c:pt idx="28">
                  <c:v>8.2954652140187104</c:v>
                </c:pt>
                <c:pt idx="29">
                  <c:v>8.4023811957466101</c:v>
                </c:pt>
                <c:pt idx="30">
                  <c:v>8.0243540898957004</c:v>
                </c:pt>
                <c:pt idx="31">
                  <c:v>8.3623068982676507</c:v>
                </c:pt>
                <c:pt idx="32">
                  <c:v>8.3627108861182293</c:v>
                </c:pt>
                <c:pt idx="33">
                  <c:v>8.79590961400325</c:v>
                </c:pt>
                <c:pt idx="34">
                  <c:v>8.3867703739763204</c:v>
                </c:pt>
                <c:pt idx="35">
                  <c:v>8.6935026721822499</c:v>
                </c:pt>
                <c:pt idx="36">
                  <c:v>8.3470584898007996</c:v>
                </c:pt>
                <c:pt idx="37">
                  <c:v>8.3068506135653593</c:v>
                </c:pt>
                <c:pt idx="38">
                  <c:v>8.4287279053474595</c:v>
                </c:pt>
                <c:pt idx="39">
                  <c:v>8.5171994758580496</c:v>
                </c:pt>
                <c:pt idx="40">
                  <c:v>8.4311333195526306</c:v>
                </c:pt>
                <c:pt idx="41">
                  <c:v>8.2024728274160896</c:v>
                </c:pt>
                <c:pt idx="42">
                  <c:v>8.2279038942884402</c:v>
                </c:pt>
                <c:pt idx="43">
                  <c:v>8.0824009422147807</c:v>
                </c:pt>
                <c:pt idx="44">
                  <c:v>8.5781683695218298</c:v>
                </c:pt>
                <c:pt idx="45">
                  <c:v>8.7200051102792102</c:v>
                </c:pt>
                <c:pt idx="46">
                  <c:v>8.2680712619070906</c:v>
                </c:pt>
                <c:pt idx="47">
                  <c:v>8.1019199471718704</c:v>
                </c:pt>
                <c:pt idx="48">
                  <c:v>8.1945850902586006</c:v>
                </c:pt>
                <c:pt idx="49">
                  <c:v>8.0646057736153001</c:v>
                </c:pt>
                <c:pt idx="50">
                  <c:v>8.4281980196314503</c:v>
                </c:pt>
                <c:pt idx="51">
                  <c:v>7.6014454991832796</c:v>
                </c:pt>
                <c:pt idx="52">
                  <c:v>7.7691842104153404</c:v>
                </c:pt>
                <c:pt idx="53">
                  <c:v>7.7431843731288996</c:v>
                </c:pt>
                <c:pt idx="54">
                  <c:v>8.6506192941777709</c:v>
                </c:pt>
                <c:pt idx="55">
                  <c:v>8.4842305224191303</c:v>
                </c:pt>
                <c:pt idx="56">
                  <c:v>8.5702709072463108</c:v>
                </c:pt>
                <c:pt idx="57">
                  <c:v>8.8373655242628093</c:v>
                </c:pt>
                <c:pt idx="58">
                  <c:v>8.8292167983624594</c:v>
                </c:pt>
                <c:pt idx="59">
                  <c:v>8.7519870678963692</c:v>
                </c:pt>
                <c:pt idx="60">
                  <c:v>8.5967565318180093</c:v>
                </c:pt>
                <c:pt idx="61">
                  <c:v>8.6600144856484107</c:v>
                </c:pt>
                <c:pt idx="62">
                  <c:v>8.5049281844664701</c:v>
                </c:pt>
                <c:pt idx="63">
                  <c:v>8.2402441327850404</c:v>
                </c:pt>
                <c:pt idx="64">
                  <c:v>8.2254307846634092</c:v>
                </c:pt>
                <c:pt idx="65">
                  <c:v>8.2904096679008692</c:v>
                </c:pt>
                <c:pt idx="66">
                  <c:v>7.8138584927833596</c:v>
                </c:pt>
                <c:pt idx="67">
                  <c:v>8.1102534611287709</c:v>
                </c:pt>
                <c:pt idx="68">
                  <c:v>7.9147348228901597</c:v>
                </c:pt>
                <c:pt idx="69">
                  <c:v>8.8902956526467101</c:v>
                </c:pt>
                <c:pt idx="70">
                  <c:v>8.8918471341110301</c:v>
                </c:pt>
                <c:pt idx="71">
                  <c:v>8.7700923163501603</c:v>
                </c:pt>
                <c:pt idx="72">
                  <c:v>8.6498622491423909</c:v>
                </c:pt>
                <c:pt idx="73">
                  <c:v>8.3523444099179702</c:v>
                </c:pt>
                <c:pt idx="74">
                  <c:v>8.5388112876509901</c:v>
                </c:pt>
                <c:pt idx="75">
                  <c:v>8.5795221921841502</c:v>
                </c:pt>
                <c:pt idx="76">
                  <c:v>8.8219729202950496</c:v>
                </c:pt>
                <c:pt idx="77">
                  <c:v>8.9575277116657901</c:v>
                </c:pt>
                <c:pt idx="78">
                  <c:v>8.8722193707716794</c:v>
                </c:pt>
                <c:pt idx="79">
                  <c:v>8.6608689097140505</c:v>
                </c:pt>
                <c:pt idx="80">
                  <c:v>8.7708171399841692</c:v>
                </c:pt>
                <c:pt idx="81">
                  <c:v>8.7619254621706606</c:v>
                </c:pt>
                <c:pt idx="82">
                  <c:v>8.6498588792565201</c:v>
                </c:pt>
                <c:pt idx="83">
                  <c:v>9.6127565731020006</c:v>
                </c:pt>
                <c:pt idx="84">
                  <c:v>8.9766153410930407</c:v>
                </c:pt>
                <c:pt idx="85">
                  <c:v>9.1643346896669904</c:v>
                </c:pt>
                <c:pt idx="86">
                  <c:v>8.9807923490707608</c:v>
                </c:pt>
                <c:pt idx="87">
                  <c:v>9.1368826080184995</c:v>
                </c:pt>
                <c:pt idx="88">
                  <c:v>8.7804222377585095</c:v>
                </c:pt>
                <c:pt idx="89">
                  <c:v>8.45484001916906</c:v>
                </c:pt>
                <c:pt idx="90">
                  <c:v>8.7369144442552695</c:v>
                </c:pt>
                <c:pt idx="91">
                  <c:v>8.4366825215227497</c:v>
                </c:pt>
                <c:pt idx="92">
                  <c:v>8.3604828479016895</c:v>
                </c:pt>
                <c:pt idx="93">
                  <c:v>8.7234129589101297</c:v>
                </c:pt>
                <c:pt idx="94">
                  <c:v>8.7186594913277808</c:v>
                </c:pt>
                <c:pt idx="95">
                  <c:v>8.5021087490445098</c:v>
                </c:pt>
                <c:pt idx="96">
                  <c:v>8.1705001473479193</c:v>
                </c:pt>
                <c:pt idx="97">
                  <c:v>7.5030872807242899</c:v>
                </c:pt>
                <c:pt idx="98">
                  <c:v>7.1477413171883004</c:v>
                </c:pt>
                <c:pt idx="99">
                  <c:v>7.32904039718498</c:v>
                </c:pt>
                <c:pt idx="100">
                  <c:v>7.1945392206342804</c:v>
                </c:pt>
                <c:pt idx="101">
                  <c:v>7.5643803655874597</c:v>
                </c:pt>
                <c:pt idx="102">
                  <c:v>7.6136766956513702</c:v>
                </c:pt>
                <c:pt idx="103">
                  <c:v>8.4143894527081393</c:v>
                </c:pt>
                <c:pt idx="104">
                  <c:v>7.9872797755036702</c:v>
                </c:pt>
                <c:pt idx="105">
                  <c:v>7.8387778483521098</c:v>
                </c:pt>
                <c:pt idx="106">
                  <c:v>8.1232418622670206</c:v>
                </c:pt>
                <c:pt idx="107">
                  <c:v>7.7657445869982702</c:v>
                </c:pt>
                <c:pt idx="108">
                  <c:v>8.0867525912750899</c:v>
                </c:pt>
                <c:pt idx="109">
                  <c:v>8.2077785331625606</c:v>
                </c:pt>
                <c:pt idx="110">
                  <c:v>8.2855911482859792</c:v>
                </c:pt>
                <c:pt idx="111">
                  <c:v>7.6768179104855196</c:v>
                </c:pt>
                <c:pt idx="112">
                  <c:v>7.6739379518974502</c:v>
                </c:pt>
                <c:pt idx="113">
                  <c:v>8.8297484285421302</c:v>
                </c:pt>
                <c:pt idx="114">
                  <c:v>8.7056772476302609</c:v>
                </c:pt>
                <c:pt idx="115">
                  <c:v>7.88540055047251</c:v>
                </c:pt>
                <c:pt idx="116">
                  <c:v>8.0080570904175996</c:v>
                </c:pt>
                <c:pt idx="117">
                  <c:v>8.7884188520443995</c:v>
                </c:pt>
                <c:pt idx="118">
                  <c:v>8.4697988579100105</c:v>
                </c:pt>
                <c:pt idx="119">
                  <c:v>8.5430707557091701</c:v>
                </c:pt>
                <c:pt idx="120">
                  <c:v>8.7115561923426004</c:v>
                </c:pt>
                <c:pt idx="121">
                  <c:v>7.2320113679646303</c:v>
                </c:pt>
                <c:pt idx="122">
                  <c:v>6.8305232133667397</c:v>
                </c:pt>
                <c:pt idx="123">
                  <c:v>6.9072790716568999</c:v>
                </c:pt>
                <c:pt idx="124">
                  <c:v>6.7827935142660802</c:v>
                </c:pt>
                <c:pt idx="125">
                  <c:v>6.8462485495357601</c:v>
                </c:pt>
                <c:pt idx="126">
                  <c:v>6.6733070209631</c:v>
                </c:pt>
                <c:pt idx="127">
                  <c:v>8.2711367087842298</c:v>
                </c:pt>
                <c:pt idx="128">
                  <c:v>6.4706911755084704</c:v>
                </c:pt>
                <c:pt idx="129">
                  <c:v>6.2045730137425901</c:v>
                </c:pt>
                <c:pt idx="130">
                  <c:v>8.0150344065063894</c:v>
                </c:pt>
                <c:pt idx="131">
                  <c:v>7.8445779517037</c:v>
                </c:pt>
                <c:pt idx="132">
                  <c:v>6.3098407663419902</c:v>
                </c:pt>
                <c:pt idx="133">
                  <c:v>6.3074356479668099</c:v>
                </c:pt>
                <c:pt idx="134">
                  <c:v>8.0203286672890606</c:v>
                </c:pt>
                <c:pt idx="135">
                  <c:v>7.8067183178556796</c:v>
                </c:pt>
                <c:pt idx="136">
                  <c:v>7.6288854163499398</c:v>
                </c:pt>
                <c:pt idx="137">
                  <c:v>7.7675961445788504</c:v>
                </c:pt>
                <c:pt idx="138">
                  <c:v>7.5645462693246799</c:v>
                </c:pt>
                <c:pt idx="139">
                  <c:v>7.7397346364929103</c:v>
                </c:pt>
                <c:pt idx="140">
                  <c:v>7.7639782487731797</c:v>
                </c:pt>
                <c:pt idx="141">
                  <c:v>7.22595506993156</c:v>
                </c:pt>
                <c:pt idx="142">
                  <c:v>7.22595506993156</c:v>
                </c:pt>
                <c:pt idx="143">
                  <c:v>6.8572906796458897</c:v>
                </c:pt>
                <c:pt idx="144">
                  <c:v>4.6468663896080704</c:v>
                </c:pt>
                <c:pt idx="145">
                  <c:v>4.6075951899115699</c:v>
                </c:pt>
                <c:pt idx="146">
                  <c:v>5.2657097410273996</c:v>
                </c:pt>
                <c:pt idx="147">
                  <c:v>5.1844010964788598</c:v>
                </c:pt>
                <c:pt idx="148">
                  <c:v>4.9435660652097297</c:v>
                </c:pt>
                <c:pt idx="149">
                  <c:v>5.2785804861062902</c:v>
                </c:pt>
                <c:pt idx="150">
                  <c:v>5.3106839185022201</c:v>
                </c:pt>
                <c:pt idx="151">
                  <c:v>5.0468267178545698</c:v>
                </c:pt>
                <c:pt idx="152">
                  <c:v>5.21913188995544</c:v>
                </c:pt>
                <c:pt idx="153">
                  <c:v>5.0666885058246898</c:v>
                </c:pt>
                <c:pt idx="154">
                  <c:v>4.8394629555159403</c:v>
                </c:pt>
                <c:pt idx="155">
                  <c:v>5.50993260118197</c:v>
                </c:pt>
                <c:pt idx="156">
                  <c:v>4.87557161943705</c:v>
                </c:pt>
                <c:pt idx="157">
                  <c:v>4.7716145524562199</c:v>
                </c:pt>
                <c:pt idx="158">
                  <c:v>5.0019190795826898</c:v>
                </c:pt>
                <c:pt idx="159">
                  <c:v>4.8968910895511399</c:v>
                </c:pt>
                <c:pt idx="160">
                  <c:v>4.87557161943705</c:v>
                </c:pt>
                <c:pt idx="161">
                  <c:v>4.6508365874329103</c:v>
                </c:pt>
                <c:pt idx="162">
                  <c:v>5.7899831231360199</c:v>
                </c:pt>
                <c:pt idx="163">
                  <c:v>5.07646450626914</c:v>
                </c:pt>
                <c:pt idx="164">
                  <c:v>4.4622639922899499</c:v>
                </c:pt>
                <c:pt idx="165">
                  <c:v>4.7805145408496603</c:v>
                </c:pt>
                <c:pt idx="166">
                  <c:v>4.9565610506201496</c:v>
                </c:pt>
                <c:pt idx="167">
                  <c:v>4.6821905720600396</c:v>
                </c:pt>
                <c:pt idx="168">
                  <c:v>4.9063448183687601</c:v>
                </c:pt>
                <c:pt idx="169">
                  <c:v>4.7721193925458198</c:v>
                </c:pt>
                <c:pt idx="170">
                  <c:v>4.40548715746902</c:v>
                </c:pt>
                <c:pt idx="171">
                  <c:v>5.0138168790355504</c:v>
                </c:pt>
                <c:pt idx="172">
                  <c:v>4.8097502307574</c:v>
                </c:pt>
                <c:pt idx="173">
                  <c:v>4.8278417482022196</c:v>
                </c:pt>
                <c:pt idx="174">
                  <c:v>6.4268529318774998</c:v>
                </c:pt>
                <c:pt idx="175">
                  <c:v>4.81000789884098</c:v>
                </c:pt>
                <c:pt idx="176">
                  <c:v>7.5988703417089898</c:v>
                </c:pt>
                <c:pt idx="177">
                  <c:v>7.5957308568638302</c:v>
                </c:pt>
                <c:pt idx="178">
                  <c:v>7.9895030893555097</c:v>
                </c:pt>
                <c:pt idx="179">
                  <c:v>7.7928319718587202</c:v>
                </c:pt>
                <c:pt idx="180">
                  <c:v>8.8286414209839101</c:v>
                </c:pt>
                <c:pt idx="181">
                  <c:v>8.5649956319438907</c:v>
                </c:pt>
                <c:pt idx="182">
                  <c:v>8.9413432873673901</c:v>
                </c:pt>
                <c:pt idx="183">
                  <c:v>8.9122574228784899</c:v>
                </c:pt>
                <c:pt idx="184">
                  <c:v>8.8876607940676902</c:v>
                </c:pt>
                <c:pt idx="185">
                  <c:v>8.9161050388889205</c:v>
                </c:pt>
                <c:pt idx="186">
                  <c:v>9.2894454257989292</c:v>
                </c:pt>
                <c:pt idx="187">
                  <c:v>9.1664672193194594</c:v>
                </c:pt>
                <c:pt idx="188">
                  <c:v>7.0609653342455401</c:v>
                </c:pt>
                <c:pt idx="189">
                  <c:v>7.2355036643592996</c:v>
                </c:pt>
                <c:pt idx="190">
                  <c:v>7.7748923278467901</c:v>
                </c:pt>
                <c:pt idx="191">
                  <c:v>7.4030612609021702</c:v>
                </c:pt>
                <c:pt idx="192">
                  <c:v>7.2955701387755196</c:v>
                </c:pt>
                <c:pt idx="193">
                  <c:v>7.1269404897466799</c:v>
                </c:pt>
                <c:pt idx="194">
                  <c:v>7.4309719475336404</c:v>
                </c:pt>
                <c:pt idx="195">
                  <c:v>7.4795398492139498</c:v>
                </c:pt>
                <c:pt idx="196">
                  <c:v>7.4254554451107504</c:v>
                </c:pt>
                <c:pt idx="197">
                  <c:v>7.2588651057857101</c:v>
                </c:pt>
                <c:pt idx="198">
                  <c:v>7.37412692245797</c:v>
                </c:pt>
                <c:pt idx="199">
                  <c:v>7.7839887426160903</c:v>
                </c:pt>
                <c:pt idx="200">
                  <c:v>7.3248902534258296</c:v>
                </c:pt>
                <c:pt idx="201">
                  <c:v>7.3741822277080296</c:v>
                </c:pt>
                <c:pt idx="202">
                  <c:v>7.0776476416212502</c:v>
                </c:pt>
                <c:pt idx="203">
                  <c:v>8.0909213065011905</c:v>
                </c:pt>
                <c:pt idx="204">
                  <c:v>8.0731075877895506</c:v>
                </c:pt>
                <c:pt idx="205">
                  <c:v>8.0875389452920405</c:v>
                </c:pt>
                <c:pt idx="206">
                  <c:v>8.1580740312568398</c:v>
                </c:pt>
                <c:pt idx="207">
                  <c:v>8.3315090940776102</c:v>
                </c:pt>
                <c:pt idx="208">
                  <c:v>8.4489113487409</c:v>
                </c:pt>
                <c:pt idx="209">
                  <c:v>8.2939764017288695</c:v>
                </c:pt>
                <c:pt idx="210">
                  <c:v>8.1053263547942205</c:v>
                </c:pt>
                <c:pt idx="211">
                  <c:v>7.8060413086279503</c:v>
                </c:pt>
                <c:pt idx="212">
                  <c:v>8.3592114586780308</c:v>
                </c:pt>
                <c:pt idx="213">
                  <c:v>8.6690110158625302</c:v>
                </c:pt>
                <c:pt idx="214">
                  <c:v>8.0809263140460903</c:v>
                </c:pt>
                <c:pt idx="215">
                  <c:v>8.1617653108292707</c:v>
                </c:pt>
                <c:pt idx="216">
                  <c:v>8.2285148721618793</c:v>
                </c:pt>
                <c:pt idx="217">
                  <c:v>8.0806582123591006</c:v>
                </c:pt>
                <c:pt idx="218">
                  <c:v>7.8289689480676596</c:v>
                </c:pt>
                <c:pt idx="219">
                  <c:v>7.8021938228232299</c:v>
                </c:pt>
                <c:pt idx="220">
                  <c:v>8.0359417785138891</c:v>
                </c:pt>
                <c:pt idx="221">
                  <c:v>7.9973522688211798</c:v>
                </c:pt>
                <c:pt idx="222">
                  <c:v>7.89083413911679</c:v>
                </c:pt>
                <c:pt idx="223">
                  <c:v>7.7538426771145801</c:v>
                </c:pt>
                <c:pt idx="224">
                  <c:v>7.8277743597229401</c:v>
                </c:pt>
                <c:pt idx="225">
                  <c:v>7.6456750888163203</c:v>
                </c:pt>
                <c:pt idx="226">
                  <c:v>7.4238531090695297</c:v>
                </c:pt>
                <c:pt idx="227">
                  <c:v>7.6028953210135199</c:v>
                </c:pt>
                <c:pt idx="228">
                  <c:v>7.58288719585987</c:v>
                </c:pt>
                <c:pt idx="229">
                  <c:v>7.6288898085834003</c:v>
                </c:pt>
                <c:pt idx="230">
                  <c:v>7.6288898085834003</c:v>
                </c:pt>
                <c:pt idx="231">
                  <c:v>7.7366724346592903</c:v>
                </c:pt>
                <c:pt idx="232">
                  <c:v>7.3775196788224999</c:v>
                </c:pt>
                <c:pt idx="233">
                  <c:v>7.3601997476653196</c:v>
                </c:pt>
                <c:pt idx="234">
                  <c:v>7.7149259031989201</c:v>
                </c:pt>
                <c:pt idx="235">
                  <c:v>7.6182904826380398</c:v>
                </c:pt>
                <c:pt idx="236">
                  <c:v>7.8866956628875302</c:v>
                </c:pt>
                <c:pt idx="237">
                  <c:v>7.8372508718236604</c:v>
                </c:pt>
                <c:pt idx="238">
                  <c:v>7.7188978268422996</c:v>
                </c:pt>
                <c:pt idx="239">
                  <c:v>7.5126502972417804</c:v>
                </c:pt>
                <c:pt idx="240">
                  <c:v>7.5553145672798303</c:v>
                </c:pt>
                <c:pt idx="241">
                  <c:v>8.3752839839680906</c:v>
                </c:pt>
                <c:pt idx="242">
                  <c:v>8.0151185407555996</c:v>
                </c:pt>
                <c:pt idx="243">
                  <c:v>8.0125377923380707</c:v>
                </c:pt>
                <c:pt idx="244">
                  <c:v>8.2208953328459007</c:v>
                </c:pt>
                <c:pt idx="245">
                  <c:v>8.5108155862242807</c:v>
                </c:pt>
                <c:pt idx="246">
                  <c:v>8.4366569272768608</c:v>
                </c:pt>
                <c:pt idx="247">
                  <c:v>9.3365448442216099</c:v>
                </c:pt>
                <c:pt idx="248">
                  <c:v>9.1117439106961893</c:v>
                </c:pt>
                <c:pt idx="249">
                  <c:v>8.9343850425352205</c:v>
                </c:pt>
                <c:pt idx="250">
                  <c:v>8.9135238633720704</c:v>
                </c:pt>
                <c:pt idx="251">
                  <c:v>8.9063042285022895</c:v>
                </c:pt>
                <c:pt idx="252">
                  <c:v>8.9210351667616106</c:v>
                </c:pt>
                <c:pt idx="253">
                  <c:v>8.4553581646261495</c:v>
                </c:pt>
                <c:pt idx="254">
                  <c:v>8.2777233818157097</c:v>
                </c:pt>
                <c:pt idx="255">
                  <c:v>8.4670256750609294</c:v>
                </c:pt>
                <c:pt idx="256">
                  <c:v>8.2430957919159695</c:v>
                </c:pt>
                <c:pt idx="257">
                  <c:v>8.3986025863756097</c:v>
                </c:pt>
                <c:pt idx="258">
                  <c:v>8.3470673653951906</c:v>
                </c:pt>
                <c:pt idx="259">
                  <c:v>8.4137912781533206</c:v>
                </c:pt>
                <c:pt idx="260">
                  <c:v>8.2121811997132994</c:v>
                </c:pt>
                <c:pt idx="261">
                  <c:v>8.6682961042138693</c:v>
                </c:pt>
                <c:pt idx="262">
                  <c:v>8.8945242253408505</c:v>
                </c:pt>
                <c:pt idx="263">
                  <c:v>8.8640800095101095</c:v>
                </c:pt>
                <c:pt idx="264">
                  <c:v>8.7812112333790999</c:v>
                </c:pt>
                <c:pt idx="265">
                  <c:v>9.0870202023168698</c:v>
                </c:pt>
                <c:pt idx="266">
                  <c:v>8.8458901431924595</c:v>
                </c:pt>
                <c:pt idx="267">
                  <c:v>9.4476272730919995</c:v>
                </c:pt>
                <c:pt idx="268">
                  <c:v>9.2431702964426101</c:v>
                </c:pt>
                <c:pt idx="269">
                  <c:v>8.7704599647013808</c:v>
                </c:pt>
                <c:pt idx="270">
                  <c:v>9.2547684226167899</c:v>
                </c:pt>
                <c:pt idx="271">
                  <c:v>9.5506832614373298</c:v>
                </c:pt>
                <c:pt idx="272">
                  <c:v>9.2919188670832291</c:v>
                </c:pt>
                <c:pt idx="273">
                  <c:v>9.2195793732861304</c:v>
                </c:pt>
                <c:pt idx="274">
                  <c:v>8.9243628829497492</c:v>
                </c:pt>
                <c:pt idx="275">
                  <c:v>8.9990150035629792</c:v>
                </c:pt>
                <c:pt idx="276">
                  <c:v>8.8356398014164004</c:v>
                </c:pt>
                <c:pt idx="277">
                  <c:v>8.6051666526194204</c:v>
                </c:pt>
                <c:pt idx="278">
                  <c:v>9.2829935565445894</c:v>
                </c:pt>
                <c:pt idx="279">
                  <c:v>9.0407842606103106</c:v>
                </c:pt>
                <c:pt idx="280">
                  <c:v>8.4823426502604402</c:v>
                </c:pt>
                <c:pt idx="281">
                  <c:v>8.6508766914135098</c:v>
                </c:pt>
                <c:pt idx="282">
                  <c:v>8.7062791402055595</c:v>
                </c:pt>
                <c:pt idx="283">
                  <c:v>8.6848707535089105</c:v>
                </c:pt>
                <c:pt idx="284">
                  <c:v>8.7363928445407204</c:v>
                </c:pt>
                <c:pt idx="285">
                  <c:v>8.5479223659271195</c:v>
                </c:pt>
                <c:pt idx="286">
                  <c:v>8.4551258654739101</c:v>
                </c:pt>
                <c:pt idx="287">
                  <c:v>8.4640229284584692</c:v>
                </c:pt>
                <c:pt idx="288">
                  <c:v>8.7893713016665895</c:v>
                </c:pt>
                <c:pt idx="289">
                  <c:v>8.8079905047862894</c:v>
                </c:pt>
                <c:pt idx="290">
                  <c:v>8.6624146266093707</c:v>
                </c:pt>
                <c:pt idx="291">
                  <c:v>8.2963384086332308</c:v>
                </c:pt>
                <c:pt idx="292">
                  <c:v>8.7170897370516993</c:v>
                </c:pt>
                <c:pt idx="293">
                  <c:v>8.2013794816756107</c:v>
                </c:pt>
                <c:pt idx="294">
                  <c:v>8.1195337985382192</c:v>
                </c:pt>
                <c:pt idx="295">
                  <c:v>7.5874899612273898</c:v>
                </c:pt>
                <c:pt idx="296">
                  <c:v>7.0507284244863699</c:v>
                </c:pt>
                <c:pt idx="297">
                  <c:v>8.3283734428711202</c:v>
                </c:pt>
                <c:pt idx="298">
                  <c:v>7.4604267427697302</c:v>
                </c:pt>
                <c:pt idx="299">
                  <c:v>7.5970061227502903</c:v>
                </c:pt>
                <c:pt idx="300">
                  <c:v>7.9214786588497903</c:v>
                </c:pt>
                <c:pt idx="301">
                  <c:v>7.1129620144901704</c:v>
                </c:pt>
                <c:pt idx="302">
                  <c:v>7.6953084697385998</c:v>
                </c:pt>
                <c:pt idx="303">
                  <c:v>8.0469122297078801</c:v>
                </c:pt>
                <c:pt idx="304">
                  <c:v>9.0167867749802593</c:v>
                </c:pt>
                <c:pt idx="305">
                  <c:v>8.8548889819443097</c:v>
                </c:pt>
                <c:pt idx="306">
                  <c:v>8.8723146522314007</c:v>
                </c:pt>
                <c:pt idx="307">
                  <c:v>8.7084648599730805</c:v>
                </c:pt>
                <c:pt idx="308">
                  <c:v>8.7411982693383106</c:v>
                </c:pt>
                <c:pt idx="309">
                  <c:v>8.6275682466843406</c:v>
                </c:pt>
                <c:pt idx="310">
                  <c:v>8.4080667755209095</c:v>
                </c:pt>
                <c:pt idx="311">
                  <c:v>8.2075998866075093</c:v>
                </c:pt>
                <c:pt idx="312">
                  <c:v>8.2686477629473796</c:v>
                </c:pt>
                <c:pt idx="313">
                  <c:v>8.4758815943188797</c:v>
                </c:pt>
                <c:pt idx="314">
                  <c:v>8.2821225208022504</c:v>
                </c:pt>
                <c:pt idx="315">
                  <c:v>8.2474591605343903</c:v>
                </c:pt>
                <c:pt idx="316">
                  <c:v>8.8460062801323307</c:v>
                </c:pt>
                <c:pt idx="317">
                  <c:v>8.7605250740830503</c:v>
                </c:pt>
                <c:pt idx="318">
                  <c:v>8.7827483946165898</c:v>
                </c:pt>
                <c:pt idx="319">
                  <c:v>7.9978788888840597</c:v>
                </c:pt>
                <c:pt idx="320">
                  <c:v>7.4518668782319004</c:v>
                </c:pt>
                <c:pt idx="321">
                  <c:v>8.1906932475643401</c:v>
                </c:pt>
                <c:pt idx="322">
                  <c:v>7.5154811448347401</c:v>
                </c:pt>
                <c:pt idx="323">
                  <c:v>7.5268205494240403</c:v>
                </c:pt>
                <c:pt idx="324">
                  <c:v>7.7455464545281796</c:v>
                </c:pt>
                <c:pt idx="325">
                  <c:v>7.8817830313957096</c:v>
                </c:pt>
                <c:pt idx="326">
                  <c:v>7.4374183235926701</c:v>
                </c:pt>
                <c:pt idx="327">
                  <c:v>7.3377765122057701</c:v>
                </c:pt>
                <c:pt idx="328">
                  <c:v>7.1466551236905804</c:v>
                </c:pt>
                <c:pt idx="329">
                  <c:v>7.17008729590074</c:v>
                </c:pt>
                <c:pt idx="330">
                  <c:v>7.2144769147113603</c:v>
                </c:pt>
                <c:pt idx="331">
                  <c:v>7.1458045055932002</c:v>
                </c:pt>
                <c:pt idx="332">
                  <c:v>7.22897475510569</c:v>
                </c:pt>
                <c:pt idx="333">
                  <c:v>7.3564590544986501</c:v>
                </c:pt>
                <c:pt idx="334">
                  <c:v>7.0725799386599197</c:v>
                </c:pt>
                <c:pt idx="335">
                  <c:v>7.0557696477744898</c:v>
                </c:pt>
                <c:pt idx="336">
                  <c:v>7.2745991422285901</c:v>
                </c:pt>
                <c:pt idx="337">
                  <c:v>6.7024133418660696</c:v>
                </c:pt>
                <c:pt idx="338">
                  <c:v>7.0874916221913198</c:v>
                </c:pt>
                <c:pt idx="339">
                  <c:v>6.9744649673256003</c:v>
                </c:pt>
                <c:pt idx="340">
                  <c:v>6.8399691422909097</c:v>
                </c:pt>
                <c:pt idx="341">
                  <c:v>6.70027544919121</c:v>
                </c:pt>
                <c:pt idx="342">
                  <c:v>7.3692914374345202</c:v>
                </c:pt>
                <c:pt idx="343">
                  <c:v>6.4950200310511397</c:v>
                </c:pt>
                <c:pt idx="344">
                  <c:v>7.1231929112939403</c:v>
                </c:pt>
                <c:pt idx="345">
                  <c:v>7.0636177955016199</c:v>
                </c:pt>
                <c:pt idx="346">
                  <c:v>7.9846685124905896</c:v>
                </c:pt>
                <c:pt idx="347">
                  <c:v>7.1561078855074003</c:v>
                </c:pt>
                <c:pt idx="348">
                  <c:v>7.8820754236528598</c:v>
                </c:pt>
                <c:pt idx="349">
                  <c:v>7.6430628269594001</c:v>
                </c:pt>
                <c:pt idx="350">
                  <c:v>7.2585433286226904</c:v>
                </c:pt>
                <c:pt idx="351">
                  <c:v>7.2003010334964399</c:v>
                </c:pt>
                <c:pt idx="352">
                  <c:v>6.4256236168854999</c:v>
                </c:pt>
                <c:pt idx="353">
                  <c:v>6.4237884606504796</c:v>
                </c:pt>
                <c:pt idx="354">
                  <c:v>7.1252233506639797</c:v>
                </c:pt>
                <c:pt idx="355">
                  <c:v>7.2980101579172398</c:v>
                </c:pt>
                <c:pt idx="356">
                  <c:v>7.0185109305052702</c:v>
                </c:pt>
                <c:pt idx="357">
                  <c:v>6.9148312818165198</c:v>
                </c:pt>
                <c:pt idx="358">
                  <c:v>7.5003650462511597</c:v>
                </c:pt>
                <c:pt idx="359">
                  <c:v>7.4151835434204099</c:v>
                </c:pt>
                <c:pt idx="360">
                  <c:v>7.5732837559468802</c:v>
                </c:pt>
                <c:pt idx="361">
                  <c:v>7.3737328726308196</c:v>
                </c:pt>
                <c:pt idx="362">
                  <c:v>7.3772056786251197</c:v>
                </c:pt>
                <c:pt idx="363">
                  <c:v>7.4196023821874304</c:v>
                </c:pt>
                <c:pt idx="364">
                  <c:v>7.5303521576400598</c:v>
                </c:pt>
                <c:pt idx="365">
                  <c:v>7.6967705452617698</c:v>
                </c:pt>
                <c:pt idx="366">
                  <c:v>7.6648049034119001</c:v>
                </c:pt>
                <c:pt idx="367">
                  <c:v>7.3553443791263202</c:v>
                </c:pt>
                <c:pt idx="368">
                  <c:v>7.6181675273735303</c:v>
                </c:pt>
                <c:pt idx="369">
                  <c:v>7.6332158355687998</c:v>
                </c:pt>
                <c:pt idx="370">
                  <c:v>7.6708495444434401</c:v>
                </c:pt>
                <c:pt idx="371">
                  <c:v>7.46109842290958</c:v>
                </c:pt>
                <c:pt idx="372">
                  <c:v>7.5212066342148001</c:v>
                </c:pt>
                <c:pt idx="373">
                  <c:v>7.5977873026438196</c:v>
                </c:pt>
                <c:pt idx="374">
                  <c:v>6.8464203666663099</c:v>
                </c:pt>
                <c:pt idx="375">
                  <c:v>6.6580561812934498</c:v>
                </c:pt>
                <c:pt idx="376">
                  <c:v>6.6064689872028097</c:v>
                </c:pt>
                <c:pt idx="377">
                  <c:v>6.6683813229563498</c:v>
                </c:pt>
                <c:pt idx="378">
                  <c:v>6.7754920126552696</c:v>
                </c:pt>
                <c:pt idx="379">
                  <c:v>6.7985695714622896</c:v>
                </c:pt>
                <c:pt idx="380">
                  <c:v>6.8594302929927098</c:v>
                </c:pt>
                <c:pt idx="381">
                  <c:v>6.9925337663568303</c:v>
                </c:pt>
                <c:pt idx="382">
                  <c:v>6.8745693432297603</c:v>
                </c:pt>
                <c:pt idx="383">
                  <c:v>7.0661722659223898</c:v>
                </c:pt>
                <c:pt idx="384">
                  <c:v>6.6397396206315102</c:v>
                </c:pt>
                <c:pt idx="385">
                  <c:v>6.8513405723532799</c:v>
                </c:pt>
                <c:pt idx="386">
                  <c:v>6.0237699292119302</c:v>
                </c:pt>
                <c:pt idx="387">
                  <c:v>6.3006375857726296</c:v>
                </c:pt>
                <c:pt idx="388">
                  <c:v>6.4963156578859804</c:v>
                </c:pt>
                <c:pt idx="389">
                  <c:v>6.7311222343549497</c:v>
                </c:pt>
                <c:pt idx="390">
                  <c:v>6.8204675126327396</c:v>
                </c:pt>
                <c:pt idx="391">
                  <c:v>6.4607801713756503</c:v>
                </c:pt>
                <c:pt idx="392">
                  <c:v>6.5073312285093703</c:v>
                </c:pt>
                <c:pt idx="393">
                  <c:v>6.7267682487396998</c:v>
                </c:pt>
                <c:pt idx="394">
                  <c:v>6.7052236891033496</c:v>
                </c:pt>
                <c:pt idx="395">
                  <c:v>7.2198122801520297</c:v>
                </c:pt>
                <c:pt idx="396">
                  <c:v>6.8363824240089102</c:v>
                </c:pt>
                <c:pt idx="397">
                  <c:v>7.6092118088294001</c:v>
                </c:pt>
                <c:pt idx="398">
                  <c:v>7.0793760093886604</c:v>
                </c:pt>
                <c:pt idx="399">
                  <c:v>7.4720680327189299</c:v>
                </c:pt>
                <c:pt idx="400">
                  <c:v>7.1001358190846204</c:v>
                </c:pt>
                <c:pt idx="401">
                  <c:v>7.4757904088060503</c:v>
                </c:pt>
                <c:pt idx="402">
                  <c:v>7.0433828408346901</c:v>
                </c:pt>
                <c:pt idx="403">
                  <c:v>7.0268617786432896</c:v>
                </c:pt>
                <c:pt idx="404">
                  <c:v>6.7907070387169304</c:v>
                </c:pt>
                <c:pt idx="405">
                  <c:v>6.8107649735125699</c:v>
                </c:pt>
                <c:pt idx="406">
                  <c:v>6.8457574229613902</c:v>
                </c:pt>
                <c:pt idx="407">
                  <c:v>7.30898214981009</c:v>
                </c:pt>
                <c:pt idx="408">
                  <c:v>7.0529193984035699</c:v>
                </c:pt>
                <c:pt idx="409">
                  <c:v>7.0645921267880203</c:v>
                </c:pt>
                <c:pt idx="410">
                  <c:v>6.7909649259453699</c:v>
                </c:pt>
                <c:pt idx="411">
                  <c:v>7.1025680838633098</c:v>
                </c:pt>
                <c:pt idx="412">
                  <c:v>7.1494547685592096</c:v>
                </c:pt>
                <c:pt idx="413">
                  <c:v>7.2455681778430296</c:v>
                </c:pt>
                <c:pt idx="414">
                  <c:v>6.9774946416467003</c:v>
                </c:pt>
                <c:pt idx="415">
                  <c:v>7.1731916185781399</c:v>
                </c:pt>
                <c:pt idx="416">
                  <c:v>7.4184167745478797</c:v>
                </c:pt>
                <c:pt idx="417">
                  <c:v>6.7115010612467403</c:v>
                </c:pt>
                <c:pt idx="418">
                  <c:v>7.5332373891372502</c:v>
                </c:pt>
                <c:pt idx="419">
                  <c:v>7.27729560379903</c:v>
                </c:pt>
                <c:pt idx="420">
                  <c:v>7.1831963750902696</c:v>
                </c:pt>
                <c:pt idx="421">
                  <c:v>6.5824296160313498</c:v>
                </c:pt>
                <c:pt idx="422">
                  <c:v>6.8158556155388403</c:v>
                </c:pt>
                <c:pt idx="423">
                  <c:v>6.8411311686069798</c:v>
                </c:pt>
                <c:pt idx="424">
                  <c:v>6.6910937243717203</c:v>
                </c:pt>
                <c:pt idx="425">
                  <c:v>6.7117408155035001</c:v>
                </c:pt>
                <c:pt idx="426">
                  <c:v>7.0446337080531896</c:v>
                </c:pt>
                <c:pt idx="427">
                  <c:v>6.79985251633454</c:v>
                </c:pt>
                <c:pt idx="428">
                  <c:v>6.8527103084582901</c:v>
                </c:pt>
                <c:pt idx="429">
                  <c:v>6.7469083227895403</c:v>
                </c:pt>
                <c:pt idx="430">
                  <c:v>6.5140434180297904</c:v>
                </c:pt>
                <c:pt idx="431">
                  <c:v>6.65246742229494</c:v>
                </c:pt>
                <c:pt idx="432">
                  <c:v>6.8394196613329097</c:v>
                </c:pt>
                <c:pt idx="433">
                  <c:v>8.9504039615166793</c:v>
                </c:pt>
                <c:pt idx="434">
                  <c:v>8.9880068636360697</c:v>
                </c:pt>
                <c:pt idx="435">
                  <c:v>9.0732660783397705</c:v>
                </c:pt>
                <c:pt idx="436">
                  <c:v>8.9763576700541297</c:v>
                </c:pt>
                <c:pt idx="437">
                  <c:v>9.1158436272878394</c:v>
                </c:pt>
                <c:pt idx="438">
                  <c:v>9.0406931757142104</c:v>
                </c:pt>
                <c:pt idx="439">
                  <c:v>9.1880593689507108</c:v>
                </c:pt>
                <c:pt idx="440">
                  <c:v>9.1190300030567499</c:v>
                </c:pt>
                <c:pt idx="441">
                  <c:v>9.1200049038658797</c:v>
                </c:pt>
                <c:pt idx="442">
                  <c:v>9.1512552382796208</c:v>
                </c:pt>
                <c:pt idx="443">
                  <c:v>9.1473249762265407</c:v>
                </c:pt>
                <c:pt idx="444">
                  <c:v>9.2032584974203697</c:v>
                </c:pt>
                <c:pt idx="445">
                  <c:v>9.1543606524422394</c:v>
                </c:pt>
                <c:pt idx="446">
                  <c:v>4.5128199459487002</c:v>
                </c:pt>
                <c:pt idx="447">
                  <c:v>4.23392953118391</c:v>
                </c:pt>
                <c:pt idx="448">
                  <c:v>4.4338289425184296</c:v>
                </c:pt>
                <c:pt idx="449">
                  <c:v>4.2840636647052603</c:v>
                </c:pt>
                <c:pt idx="450">
                  <c:v>4.6024431262357997</c:v>
                </c:pt>
                <c:pt idx="451">
                  <c:v>4.35336143986774</c:v>
                </c:pt>
                <c:pt idx="452">
                  <c:v>4.4999327046101403</c:v>
                </c:pt>
                <c:pt idx="453">
                  <c:v>4.0666323794880697</c:v>
                </c:pt>
                <c:pt idx="454">
                  <c:v>4.9888578794032403</c:v>
                </c:pt>
                <c:pt idx="455">
                  <c:v>4.5928476198663102</c:v>
                </c:pt>
                <c:pt idx="456">
                  <c:v>4.55721438628649</c:v>
                </c:pt>
                <c:pt idx="457">
                  <c:v>4.8606608741443003</c:v>
                </c:pt>
                <c:pt idx="458">
                  <c:v>4.3382601182757803</c:v>
                </c:pt>
                <c:pt idx="459">
                  <c:v>4.3619430483239299</c:v>
                </c:pt>
                <c:pt idx="460">
                  <c:v>7.4000554838136097</c:v>
                </c:pt>
                <c:pt idx="461">
                  <c:v>8.0922627289006392</c:v>
                </c:pt>
                <c:pt idx="462">
                  <c:v>6.2965907048018304</c:v>
                </c:pt>
                <c:pt idx="463">
                  <c:v>7.9588590375246904</c:v>
                </c:pt>
                <c:pt idx="464">
                  <c:v>8.2242625312225606</c:v>
                </c:pt>
                <c:pt idx="465">
                  <c:v>8.1845256567650804</c:v>
                </c:pt>
                <c:pt idx="466">
                  <c:v>8.1487563129104306</c:v>
                </c:pt>
                <c:pt idx="467">
                  <c:v>7.8744724821085104</c:v>
                </c:pt>
                <c:pt idx="468">
                  <c:v>7.95138382217824</c:v>
                </c:pt>
                <c:pt idx="469">
                  <c:v>8.0126235927469907</c:v>
                </c:pt>
                <c:pt idx="470">
                  <c:v>8.0801055237394497</c:v>
                </c:pt>
                <c:pt idx="471">
                  <c:v>7.8173866743324698</c:v>
                </c:pt>
                <c:pt idx="472">
                  <c:v>8.1659867763350196</c:v>
                </c:pt>
                <c:pt idx="473">
                  <c:v>8.0565755948184101</c:v>
                </c:pt>
                <c:pt idx="474">
                  <c:v>8.0117546473084396</c:v>
                </c:pt>
                <c:pt idx="475">
                  <c:v>7.5790239436243096</c:v>
                </c:pt>
                <c:pt idx="476">
                  <c:v>8.9441369244698095</c:v>
                </c:pt>
                <c:pt idx="477">
                  <c:v>8.7374701829895596</c:v>
                </c:pt>
                <c:pt idx="478">
                  <c:v>9.3614523600640602</c:v>
                </c:pt>
                <c:pt idx="479">
                  <c:v>9.2276874517864105</c:v>
                </c:pt>
                <c:pt idx="480">
                  <c:v>8.3080970729568406</c:v>
                </c:pt>
                <c:pt idx="481">
                  <c:v>8.6164082048775992</c:v>
                </c:pt>
                <c:pt idx="482">
                  <c:v>8.6460290239406206</c:v>
                </c:pt>
                <c:pt idx="483">
                  <c:v>8.1547584445741705</c:v>
                </c:pt>
                <c:pt idx="484">
                  <c:v>9.4227354068625893</c:v>
                </c:pt>
                <c:pt idx="485">
                  <c:v>9.6319145531123294</c:v>
                </c:pt>
                <c:pt idx="486">
                  <c:v>8.8324795086987606</c:v>
                </c:pt>
                <c:pt idx="487">
                  <c:v>8.3903606465315796</c:v>
                </c:pt>
                <c:pt idx="488">
                  <c:v>7.2502619776057502</c:v>
                </c:pt>
                <c:pt idx="489">
                  <c:v>6.9710252362100098</c:v>
                </c:pt>
                <c:pt idx="490">
                  <c:v>6.61815783831263</c:v>
                </c:pt>
                <c:pt idx="491">
                  <c:v>6.7824949240659498</c:v>
                </c:pt>
                <c:pt idx="492">
                  <c:v>6.8951187668556804</c:v>
                </c:pt>
                <c:pt idx="493">
                  <c:v>6.7263737776102204</c:v>
                </c:pt>
                <c:pt idx="494">
                  <c:v>6.8263780164786496</c:v>
                </c:pt>
                <c:pt idx="495">
                  <c:v>6.0541701983368199</c:v>
                </c:pt>
                <c:pt idx="496">
                  <c:v>5.9817310390090004</c:v>
                </c:pt>
                <c:pt idx="497">
                  <c:v>6.5383648395549496</c:v>
                </c:pt>
                <c:pt idx="498">
                  <c:v>6.39802085826891</c:v>
                </c:pt>
                <c:pt idx="499">
                  <c:v>6.5805849191973298</c:v>
                </c:pt>
                <c:pt idx="500">
                  <c:v>6.9649295803271896</c:v>
                </c:pt>
                <c:pt idx="501">
                  <c:v>6.9178379663110299</c:v>
                </c:pt>
                <c:pt idx="502">
                  <c:v>6.5404044635749399</c:v>
                </c:pt>
                <c:pt idx="503">
                  <c:v>6.3019732393793904</c:v>
                </c:pt>
                <c:pt idx="504">
                  <c:v>6.7150153205907799</c:v>
                </c:pt>
                <c:pt idx="505">
                  <c:v>6.7504156549511896</c:v>
                </c:pt>
                <c:pt idx="506">
                  <c:v>6.5865099444505804</c:v>
                </c:pt>
                <c:pt idx="507">
                  <c:v>6.2995116822719801</c:v>
                </c:pt>
                <c:pt idx="508">
                  <c:v>6.5435408382078304</c:v>
                </c:pt>
                <c:pt idx="509">
                  <c:v>6.2462484579895099</c:v>
                </c:pt>
                <c:pt idx="510">
                  <c:v>6.36218361120312</c:v>
                </c:pt>
                <c:pt idx="511">
                  <c:v>6.3079836125541702</c:v>
                </c:pt>
                <c:pt idx="512">
                  <c:v>7.0790954151217296</c:v>
                </c:pt>
                <c:pt idx="513">
                  <c:v>7.0480703930975501</c:v>
                </c:pt>
                <c:pt idx="514">
                  <c:v>6.7785501161173398</c:v>
                </c:pt>
                <c:pt idx="515">
                  <c:v>6.6748212324046303</c:v>
                </c:pt>
                <c:pt idx="516">
                  <c:v>6.5468018350547599</c:v>
                </c:pt>
                <c:pt idx="517">
                  <c:v>6.6840183623808196</c:v>
                </c:pt>
                <c:pt idx="518">
                  <c:v>6.5641022730966698</c:v>
                </c:pt>
                <c:pt idx="519">
                  <c:v>6.5358156202003901</c:v>
                </c:pt>
                <c:pt idx="520">
                  <c:v>6.4323399927189699</c:v>
                </c:pt>
                <c:pt idx="521">
                  <c:v>6.5837993226748104</c:v>
                </c:pt>
                <c:pt idx="522">
                  <c:v>6.6953141716247497</c:v>
                </c:pt>
                <c:pt idx="523">
                  <c:v>6.6219792588284596</c:v>
                </c:pt>
                <c:pt idx="524">
                  <c:v>6.5114747328142899</c:v>
                </c:pt>
                <c:pt idx="525">
                  <c:v>6.8448860642902503</c:v>
                </c:pt>
                <c:pt idx="526">
                  <c:v>6.5383527171963696</c:v>
                </c:pt>
                <c:pt idx="527">
                  <c:v>6.4633931601464099</c:v>
                </c:pt>
                <c:pt idx="528">
                  <c:v>6.51725074288166</c:v>
                </c:pt>
                <c:pt idx="529">
                  <c:v>6.37009499822324</c:v>
                </c:pt>
                <c:pt idx="530">
                  <c:v>7.2168552215900004</c:v>
                </c:pt>
                <c:pt idx="531">
                  <c:v>6.7786399018228201</c:v>
                </c:pt>
                <c:pt idx="532">
                  <c:v>6.6044677917110697</c:v>
                </c:pt>
                <c:pt idx="533">
                  <c:v>7.3056310957019797</c:v>
                </c:pt>
                <c:pt idx="534">
                  <c:v>6.7068924964074697</c:v>
                </c:pt>
                <c:pt idx="535">
                  <c:v>6.6351756539697799</c:v>
                </c:pt>
                <c:pt idx="536">
                  <c:v>7.9521371156378597</c:v>
                </c:pt>
                <c:pt idx="537">
                  <c:v>7.7931114229564198</c:v>
                </c:pt>
                <c:pt idx="538">
                  <c:v>7.3200885526802901</c:v>
                </c:pt>
                <c:pt idx="539">
                  <c:v>7.3655549019186601</c:v>
                </c:pt>
                <c:pt idx="540">
                  <c:v>7.9343573622846497</c:v>
                </c:pt>
                <c:pt idx="541">
                  <c:v>7.9519711635721899</c:v>
                </c:pt>
                <c:pt idx="542">
                  <c:v>7.6509990200265996</c:v>
                </c:pt>
                <c:pt idx="543">
                  <c:v>7.6707334193751002</c:v>
                </c:pt>
                <c:pt idx="544">
                  <c:v>7.6066551605885904</c:v>
                </c:pt>
                <c:pt idx="545">
                  <c:v>7.3408298251973099</c:v>
                </c:pt>
                <c:pt idx="546">
                  <c:v>7.6977809115478797</c:v>
                </c:pt>
                <c:pt idx="547">
                  <c:v>7.7555293620675396</c:v>
                </c:pt>
                <c:pt idx="548">
                  <c:v>6.7822386193969004</c:v>
                </c:pt>
                <c:pt idx="549">
                  <c:v>7.1474420983535296</c:v>
                </c:pt>
                <c:pt idx="550">
                  <c:v>7.2905396590583802</c:v>
                </c:pt>
                <c:pt idx="551">
                  <c:v>7.3530190971479596</c:v>
                </c:pt>
                <c:pt idx="552">
                  <c:v>6.9043942959763402</c:v>
                </c:pt>
                <c:pt idx="553">
                  <c:v>7.1896433501498498</c:v>
                </c:pt>
                <c:pt idx="554">
                  <c:v>7.8729976607193297</c:v>
                </c:pt>
                <c:pt idx="555">
                  <c:v>7.7963423992816496</c:v>
                </c:pt>
                <c:pt idx="556">
                  <c:v>7.9160686263748197</c:v>
                </c:pt>
                <c:pt idx="557">
                  <c:v>8.0072216446269504</c:v>
                </c:pt>
                <c:pt idx="558">
                  <c:v>7.99770509951792</c:v>
                </c:pt>
                <c:pt idx="559">
                  <c:v>7.8484093241230202</c:v>
                </c:pt>
                <c:pt idx="560">
                  <c:v>7.9213557733820101</c:v>
                </c:pt>
                <c:pt idx="561">
                  <c:v>8.2045672179193794</c:v>
                </c:pt>
                <c:pt idx="562">
                  <c:v>7.2612464318017</c:v>
                </c:pt>
                <c:pt idx="563">
                  <c:v>7.4849303531365798</c:v>
                </c:pt>
                <c:pt idx="564">
                  <c:v>7.4523628473799404</c:v>
                </c:pt>
                <c:pt idx="565">
                  <c:v>7.3613605137608999</c:v>
                </c:pt>
                <c:pt idx="566">
                  <c:v>7.9359296529920398</c:v>
                </c:pt>
                <c:pt idx="567">
                  <c:v>8.0661603328825198</c:v>
                </c:pt>
                <c:pt idx="568">
                  <c:v>7.9190418236892501</c:v>
                </c:pt>
                <c:pt idx="569">
                  <c:v>8.2594444992406295</c:v>
                </c:pt>
                <c:pt idx="570">
                  <c:v>8.2251546751459692</c:v>
                </c:pt>
                <c:pt idx="571">
                  <c:v>8.2162898996162905</c:v>
                </c:pt>
                <c:pt idx="572">
                  <c:v>8.0881159209120206</c:v>
                </c:pt>
                <c:pt idx="573">
                  <c:v>8.1389035859693095</c:v>
                </c:pt>
                <c:pt idx="574">
                  <c:v>8.0453228895044901</c:v>
                </c:pt>
                <c:pt idx="575">
                  <c:v>8.2144440872849902</c:v>
                </c:pt>
                <c:pt idx="576">
                  <c:v>7.7570411325520103</c:v>
                </c:pt>
                <c:pt idx="577">
                  <c:v>8.7311409046415402</c:v>
                </c:pt>
                <c:pt idx="578">
                  <c:v>7.7833933562216604</c:v>
                </c:pt>
                <c:pt idx="579">
                  <c:v>7.9831929400473003</c:v>
                </c:pt>
                <c:pt idx="580">
                  <c:v>7.5852906877809003</c:v>
                </c:pt>
                <c:pt idx="581">
                  <c:v>7.8732690966103798</c:v>
                </c:pt>
                <c:pt idx="582">
                  <c:v>8.7951874120014306</c:v>
                </c:pt>
                <c:pt idx="583">
                  <c:v>7.6874128514278297</c:v>
                </c:pt>
                <c:pt idx="584">
                  <c:v>7.4875439167725304</c:v>
                </c:pt>
                <c:pt idx="585">
                  <c:v>7.5099053068613699</c:v>
                </c:pt>
                <c:pt idx="586">
                  <c:v>7.8116952393625896</c:v>
                </c:pt>
                <c:pt idx="587">
                  <c:v>7.37146506020669</c:v>
                </c:pt>
                <c:pt idx="588">
                  <c:v>7.5649317297926499</c:v>
                </c:pt>
                <c:pt idx="589">
                  <c:v>7.5139993824339602</c:v>
                </c:pt>
                <c:pt idx="590">
                  <c:v>8.1774814522413592</c:v>
                </c:pt>
                <c:pt idx="591">
                  <c:v>7.7673345595823404</c:v>
                </c:pt>
                <c:pt idx="592">
                  <c:v>7.7111963060172597</c:v>
                </c:pt>
                <c:pt idx="593">
                  <c:v>8.2065956004663008</c:v>
                </c:pt>
                <c:pt idx="594">
                  <c:v>7.7659825015709796</c:v>
                </c:pt>
                <c:pt idx="595">
                  <c:v>7.95348753410524</c:v>
                </c:pt>
                <c:pt idx="596">
                  <c:v>8.4434752645219895</c:v>
                </c:pt>
                <c:pt idx="597">
                  <c:v>8.4635962025297502</c:v>
                </c:pt>
                <c:pt idx="598">
                  <c:v>8.6445572784116091</c:v>
                </c:pt>
                <c:pt idx="599">
                  <c:v>8.4334164310474797</c:v>
                </c:pt>
                <c:pt idx="600">
                  <c:v>8.4294337367625598</c:v>
                </c:pt>
                <c:pt idx="601">
                  <c:v>8.3751813282971597</c:v>
                </c:pt>
                <c:pt idx="602">
                  <c:v>7.69605556282142</c:v>
                </c:pt>
                <c:pt idx="603">
                  <c:v>8.3345206728865193</c:v>
                </c:pt>
                <c:pt idx="604">
                  <c:v>7.9323762268324201</c:v>
                </c:pt>
                <c:pt idx="605">
                  <c:v>7.6619001965607598</c:v>
                </c:pt>
                <c:pt idx="606">
                  <c:v>7.7020257909365801</c:v>
                </c:pt>
                <c:pt idx="607">
                  <c:v>7.6003240935900003</c:v>
                </c:pt>
                <c:pt idx="608">
                  <c:v>7.8949398873722902</c:v>
                </c:pt>
                <c:pt idx="609">
                  <c:v>7.9181573821057896</c:v>
                </c:pt>
                <c:pt idx="610">
                  <c:v>7.9944716343750297</c:v>
                </c:pt>
                <c:pt idx="611">
                  <c:v>7.8876428392694997</c:v>
                </c:pt>
                <c:pt idx="612">
                  <c:v>7.9368533649398296</c:v>
                </c:pt>
                <c:pt idx="613">
                  <c:v>8.0517756864218004</c:v>
                </c:pt>
                <c:pt idx="614">
                  <c:v>8.5159665521447003</c:v>
                </c:pt>
                <c:pt idx="615">
                  <c:v>8.5738476277613493</c:v>
                </c:pt>
                <c:pt idx="616">
                  <c:v>8.4447924088461992</c:v>
                </c:pt>
                <c:pt idx="617">
                  <c:v>7.8226961507303701</c:v>
                </c:pt>
                <c:pt idx="618">
                  <c:v>7.9727831964654401</c:v>
                </c:pt>
                <c:pt idx="619">
                  <c:v>7.7774377120207996</c:v>
                </c:pt>
                <c:pt idx="620">
                  <c:v>7.9308087831740002</c:v>
                </c:pt>
                <c:pt idx="621">
                  <c:v>7.2564412115602304</c:v>
                </c:pt>
                <c:pt idx="622">
                  <c:v>7.3789165889616202</c:v>
                </c:pt>
                <c:pt idx="623">
                  <c:v>7.8028616972066196</c:v>
                </c:pt>
                <c:pt idx="624">
                  <c:v>7.3251768063412204</c:v>
                </c:pt>
                <c:pt idx="625">
                  <c:v>7.5129704227241803</c:v>
                </c:pt>
                <c:pt idx="626">
                  <c:v>7.2815813467665702</c:v>
                </c:pt>
                <c:pt idx="627">
                  <c:v>7.5247752674161399</c:v>
                </c:pt>
                <c:pt idx="628">
                  <c:v>7.5237238626294696</c:v>
                </c:pt>
                <c:pt idx="629">
                  <c:v>7.5315941794252996</c:v>
                </c:pt>
                <c:pt idx="630">
                  <c:v>7.4774750787691104</c:v>
                </c:pt>
                <c:pt idx="631">
                  <c:v>7.4183796330173504</c:v>
                </c:pt>
                <c:pt idx="632">
                  <c:v>7.3496384940729396</c:v>
                </c:pt>
                <c:pt idx="633">
                  <c:v>7.3715645334158602</c:v>
                </c:pt>
                <c:pt idx="634">
                  <c:v>7.6572314282630298</c:v>
                </c:pt>
                <c:pt idx="635">
                  <c:v>7.6381596762146904</c:v>
                </c:pt>
                <c:pt idx="636">
                  <c:v>7.3788391833587896</c:v>
                </c:pt>
                <c:pt idx="637">
                  <c:v>7.6432836910780297</c:v>
                </c:pt>
                <c:pt idx="638">
                  <c:v>7.6643273016107898</c:v>
                </c:pt>
                <c:pt idx="639">
                  <c:v>7.7403470297544397</c:v>
                </c:pt>
                <c:pt idx="640">
                  <c:v>8.6578776103675494</c:v>
                </c:pt>
                <c:pt idx="641">
                  <c:v>8.7646216947966202</c:v>
                </c:pt>
                <c:pt idx="642">
                  <c:v>8.6602258031449999</c:v>
                </c:pt>
                <c:pt idx="643">
                  <c:v>8.6823780230916103</c:v>
                </c:pt>
                <c:pt idx="644">
                  <c:v>8.6505164455481793</c:v>
                </c:pt>
                <c:pt idx="645">
                  <c:v>8.6012508899755904</c:v>
                </c:pt>
                <c:pt idx="646">
                  <c:v>7.6701198899020699</c:v>
                </c:pt>
                <c:pt idx="647">
                  <c:v>7.4633421179714503</c:v>
                </c:pt>
                <c:pt idx="648">
                  <c:v>7.9371700938822602</c:v>
                </c:pt>
                <c:pt idx="649">
                  <c:v>8.0458095002059302</c:v>
                </c:pt>
                <c:pt idx="650">
                  <c:v>7.9987970411508202</c:v>
                </c:pt>
                <c:pt idx="651">
                  <c:v>8.3873071746602204</c:v>
                </c:pt>
                <c:pt idx="652">
                  <c:v>7.7285247135019999</c:v>
                </c:pt>
                <c:pt idx="653">
                  <c:v>7.7285247135019999</c:v>
                </c:pt>
                <c:pt idx="654">
                  <c:v>7.3834971618705501</c:v>
                </c:pt>
                <c:pt idx="655">
                  <c:v>8.05001229329023</c:v>
                </c:pt>
                <c:pt idx="656">
                  <c:v>8.0528778066686808</c:v>
                </c:pt>
                <c:pt idx="657">
                  <c:v>7.89370853014566</c:v>
                </c:pt>
                <c:pt idx="658">
                  <c:v>7.8824363789333596</c:v>
                </c:pt>
                <c:pt idx="659">
                  <c:v>7.9600107992609503</c:v>
                </c:pt>
                <c:pt idx="660">
                  <c:v>8.0169536511056307</c:v>
                </c:pt>
                <c:pt idx="661">
                  <c:v>7.9495367623616202</c:v>
                </c:pt>
                <c:pt idx="662">
                  <c:v>7.9060428386911497</c:v>
                </c:pt>
                <c:pt idx="663">
                  <c:v>7.8611968050887704</c:v>
                </c:pt>
                <c:pt idx="664">
                  <c:v>7.1814067337707499</c:v>
                </c:pt>
                <c:pt idx="665">
                  <c:v>8.0650492486508707</c:v>
                </c:pt>
                <c:pt idx="666">
                  <c:v>8.8845079865568195</c:v>
                </c:pt>
                <c:pt idx="667">
                  <c:v>8.9738620273068701</c:v>
                </c:pt>
                <c:pt idx="668">
                  <c:v>7.8681494948478603</c:v>
                </c:pt>
                <c:pt idx="669">
                  <c:v>7.2218489729592097</c:v>
                </c:pt>
                <c:pt idx="670">
                  <c:v>7.4712743382989597</c:v>
                </c:pt>
                <c:pt idx="671">
                  <c:v>7.5924679296211703</c:v>
                </c:pt>
                <c:pt idx="672">
                  <c:v>7.3432324563546798</c:v>
                </c:pt>
                <c:pt idx="673">
                  <c:v>7.7327861449514899</c:v>
                </c:pt>
                <c:pt idx="674">
                  <c:v>7.1307105101272903</c:v>
                </c:pt>
                <c:pt idx="675">
                  <c:v>7.7938268637324599</c:v>
                </c:pt>
                <c:pt idx="676">
                  <c:v>6.8346831741158098</c:v>
                </c:pt>
                <c:pt idx="677">
                  <c:v>7.5992733851012702</c:v>
                </c:pt>
                <c:pt idx="678">
                  <c:v>7.2066721424053597</c:v>
                </c:pt>
                <c:pt idx="679">
                  <c:v>7.75504651145524</c:v>
                </c:pt>
                <c:pt idx="680">
                  <c:v>7.5337160967396404</c:v>
                </c:pt>
                <c:pt idx="681">
                  <c:v>7.7052822707320496</c:v>
                </c:pt>
                <c:pt idx="682">
                  <c:v>7.2566537347757896</c:v>
                </c:pt>
                <c:pt idx="683">
                  <c:v>7.7580201230353696</c:v>
                </c:pt>
                <c:pt idx="684">
                  <c:v>8.0143238140731103</c:v>
                </c:pt>
                <c:pt idx="685">
                  <c:v>8.0305304779196796</c:v>
                </c:pt>
                <c:pt idx="686">
                  <c:v>8.5387540818607608</c:v>
                </c:pt>
                <c:pt idx="687">
                  <c:v>8.5137511597292495</c:v>
                </c:pt>
                <c:pt idx="688">
                  <c:v>3.6243689548457501</c:v>
                </c:pt>
                <c:pt idx="689">
                  <c:v>3.4157390454008101</c:v>
                </c:pt>
                <c:pt idx="690">
                  <c:v>3.6947847496939401</c:v>
                </c:pt>
                <c:pt idx="691">
                  <c:v>3.4974123178660599</c:v>
                </c:pt>
                <c:pt idx="692">
                  <c:v>3.5414399648808601</c:v>
                </c:pt>
                <c:pt idx="693">
                  <c:v>3.60815416215467</c:v>
                </c:pt>
                <c:pt idx="694">
                  <c:v>3.6130687378347801</c:v>
                </c:pt>
                <c:pt idx="695">
                  <c:v>3.3946474663806998</c:v>
                </c:pt>
                <c:pt idx="696">
                  <c:v>3.6307064950324199</c:v>
                </c:pt>
                <c:pt idx="697">
                  <c:v>3.6416145713093102</c:v>
                </c:pt>
                <c:pt idx="698">
                  <c:v>3.8276894044680199</c:v>
                </c:pt>
                <c:pt idx="699">
                  <c:v>3.5790720350743501</c:v>
                </c:pt>
                <c:pt idx="700">
                  <c:v>3.49270022813521</c:v>
                </c:pt>
                <c:pt idx="701">
                  <c:v>3.7026423149371501</c:v>
                </c:pt>
                <c:pt idx="702">
                  <c:v>3.62165596454459</c:v>
                </c:pt>
                <c:pt idx="703">
                  <c:v>3.3832492084942398</c:v>
                </c:pt>
                <c:pt idx="704">
                  <c:v>9.4754974031887897</c:v>
                </c:pt>
                <c:pt idx="705">
                  <c:v>9.4116937473407596</c:v>
                </c:pt>
                <c:pt idx="706">
                  <c:v>9.2371597246980492</c:v>
                </c:pt>
                <c:pt idx="707">
                  <c:v>9.1034776278837999</c:v>
                </c:pt>
                <c:pt idx="708">
                  <c:v>9.3126176162013206</c:v>
                </c:pt>
                <c:pt idx="709">
                  <c:v>9.3500136626273704</c:v>
                </c:pt>
                <c:pt idx="710">
                  <c:v>8.9555801751689099</c:v>
                </c:pt>
                <c:pt idx="711">
                  <c:v>8.95813323705854</c:v>
                </c:pt>
                <c:pt idx="712">
                  <c:v>8.8306917781715004</c:v>
                </c:pt>
                <c:pt idx="713">
                  <c:v>9.0725674582944205</c:v>
                </c:pt>
                <c:pt idx="714">
                  <c:v>8.9555801751689099</c:v>
                </c:pt>
                <c:pt idx="715">
                  <c:v>8.7946021975321909</c:v>
                </c:pt>
                <c:pt idx="716">
                  <c:v>9.2413245748115607</c:v>
                </c:pt>
                <c:pt idx="717">
                  <c:v>9.0127480175418508</c:v>
                </c:pt>
                <c:pt idx="718">
                  <c:v>9.2351394998641396</c:v>
                </c:pt>
                <c:pt idx="719">
                  <c:v>7.4337968822524196</c:v>
                </c:pt>
                <c:pt idx="720">
                  <c:v>7.4375556518178403</c:v>
                </c:pt>
                <c:pt idx="721">
                  <c:v>7.23049379185563</c:v>
                </c:pt>
                <c:pt idx="722">
                  <c:v>7.1685668737768102</c:v>
                </c:pt>
                <c:pt idx="723">
                  <c:v>7.1124063145201797</c:v>
                </c:pt>
                <c:pt idx="724">
                  <c:v>7.1084783847846902</c:v>
                </c:pt>
                <c:pt idx="725">
                  <c:v>7.1685668737768102</c:v>
                </c:pt>
                <c:pt idx="726">
                  <c:v>7.0684726633853403</c:v>
                </c:pt>
                <c:pt idx="727">
                  <c:v>7.1524240886435404</c:v>
                </c:pt>
                <c:pt idx="728">
                  <c:v>8.4363833420120997</c:v>
                </c:pt>
                <c:pt idx="729">
                  <c:v>8.3686533476080793</c:v>
                </c:pt>
                <c:pt idx="730">
                  <c:v>7.8217182305802098</c:v>
                </c:pt>
                <c:pt idx="731">
                  <c:v>8.2646563848933496</c:v>
                </c:pt>
                <c:pt idx="732">
                  <c:v>7.2548093045197399</c:v>
                </c:pt>
                <c:pt idx="733">
                  <c:v>6.9411217274729102</c:v>
                </c:pt>
                <c:pt idx="734">
                  <c:v>7.1572985151703801</c:v>
                </c:pt>
                <c:pt idx="735">
                  <c:v>7.1257630225586102</c:v>
                </c:pt>
                <c:pt idx="736">
                  <c:v>7.2726192796761904</c:v>
                </c:pt>
                <c:pt idx="737">
                  <c:v>7.2231361934677603</c:v>
                </c:pt>
                <c:pt idx="738">
                  <c:v>7.6270726572375498</c:v>
                </c:pt>
                <c:pt idx="739">
                  <c:v>7.7562991839682596</c:v>
                </c:pt>
                <c:pt idx="740">
                  <c:v>7.6135222538378198</c:v>
                </c:pt>
                <c:pt idx="741">
                  <c:v>7.5633815489285601</c:v>
                </c:pt>
                <c:pt idx="742">
                  <c:v>7.3364091523361497</c:v>
                </c:pt>
                <c:pt idx="743">
                  <c:v>7.2412105233706896</c:v>
                </c:pt>
                <c:pt idx="744">
                  <c:v>7.5210709156682496</c:v>
                </c:pt>
                <c:pt idx="745">
                  <c:v>7.5357558560211304</c:v>
                </c:pt>
                <c:pt idx="746">
                  <c:v>8.0303298095233107</c:v>
                </c:pt>
                <c:pt idx="747">
                  <c:v>7.73617899949119</c:v>
                </c:pt>
                <c:pt idx="748">
                  <c:v>8.2981829459943999</c:v>
                </c:pt>
                <c:pt idx="749">
                  <c:v>7.2891958678861304</c:v>
                </c:pt>
                <c:pt idx="750">
                  <c:v>7.3689646628779801</c:v>
                </c:pt>
                <c:pt idx="751">
                  <c:v>7.6438443524531801</c:v>
                </c:pt>
                <c:pt idx="752">
                  <c:v>7.9688493061214798</c:v>
                </c:pt>
                <c:pt idx="753">
                  <c:v>7.9213498991032001</c:v>
                </c:pt>
                <c:pt idx="754">
                  <c:v>7.8236752305568604</c:v>
                </c:pt>
                <c:pt idx="755">
                  <c:v>8.1103070313688796</c:v>
                </c:pt>
                <c:pt idx="756">
                  <c:v>8.1748555412621595</c:v>
                </c:pt>
                <c:pt idx="757">
                  <c:v>8.1063441972604497</c:v>
                </c:pt>
                <c:pt idx="758">
                  <c:v>8.1980772740954393</c:v>
                </c:pt>
                <c:pt idx="759">
                  <c:v>8.2910908119577904</c:v>
                </c:pt>
                <c:pt idx="760">
                  <c:v>8.0079701814193402</c:v>
                </c:pt>
                <c:pt idx="761">
                  <c:v>7.9017504272350303</c:v>
                </c:pt>
                <c:pt idx="762">
                  <c:v>7.8589735668429697</c:v>
                </c:pt>
                <c:pt idx="763">
                  <c:v>7.8024555653329299</c:v>
                </c:pt>
                <c:pt idx="764">
                  <c:v>8.4046182092224004</c:v>
                </c:pt>
                <c:pt idx="765">
                  <c:v>7.8441835559306101</c:v>
                </c:pt>
                <c:pt idx="766">
                  <c:v>8.0018150802001493</c:v>
                </c:pt>
                <c:pt idx="767">
                  <c:v>7.8537535174367097</c:v>
                </c:pt>
                <c:pt idx="768">
                  <c:v>8.0277577635410697</c:v>
                </c:pt>
                <c:pt idx="769">
                  <c:v>7.9057168470933004</c:v>
                </c:pt>
                <c:pt idx="770">
                  <c:v>8.1908108775436901</c:v>
                </c:pt>
                <c:pt idx="771">
                  <c:v>7.5060269181038102</c:v>
                </c:pt>
                <c:pt idx="772">
                  <c:v>8.5405819543283297</c:v>
                </c:pt>
                <c:pt idx="773">
                  <c:v>7.93318634819226</c:v>
                </c:pt>
                <c:pt idx="774">
                  <c:v>7.4911185312626296</c:v>
                </c:pt>
                <c:pt idx="775">
                  <c:v>7.2607503118925898</c:v>
                </c:pt>
                <c:pt idx="776">
                  <c:v>7.2499486967121003</c:v>
                </c:pt>
                <c:pt idx="777">
                  <c:v>7.2218096839158701</c:v>
                </c:pt>
                <c:pt idx="778">
                  <c:v>7.5759100154259098</c:v>
                </c:pt>
                <c:pt idx="779">
                  <c:v>6.7335675423279104</c:v>
                </c:pt>
                <c:pt idx="780">
                  <c:v>6.9698988738340697</c:v>
                </c:pt>
                <c:pt idx="781">
                  <c:v>7.0224067006551296</c:v>
                </c:pt>
                <c:pt idx="782">
                  <c:v>7.7203912138911699</c:v>
                </c:pt>
                <c:pt idx="783">
                  <c:v>7.3825776162688896</c:v>
                </c:pt>
                <c:pt idx="784">
                  <c:v>8.1356228128700998</c:v>
                </c:pt>
                <c:pt idx="785">
                  <c:v>7.80855528626837</c:v>
                </c:pt>
                <c:pt idx="786">
                  <c:v>7.8251982333850902</c:v>
                </c:pt>
                <c:pt idx="787">
                  <c:v>8.0596241090073306</c:v>
                </c:pt>
                <c:pt idx="788">
                  <c:v>7.89156636465981</c:v>
                </c:pt>
                <c:pt idx="789">
                  <c:v>7.7241078400200198</c:v>
                </c:pt>
                <c:pt idx="790">
                  <c:v>7.77003402175795</c:v>
                </c:pt>
                <c:pt idx="791">
                  <c:v>7.4418067592882204</c:v>
                </c:pt>
                <c:pt idx="792">
                  <c:v>7.3823118884689496</c:v>
                </c:pt>
                <c:pt idx="793">
                  <c:v>7.5598844728330601</c:v>
                </c:pt>
                <c:pt idx="794">
                  <c:v>7.6233042805685098</c:v>
                </c:pt>
                <c:pt idx="795">
                  <c:v>7.3557457475751002</c:v>
                </c:pt>
                <c:pt idx="796">
                  <c:v>6.8906378298568702</c:v>
                </c:pt>
                <c:pt idx="797">
                  <c:v>6.9194343990394298</c:v>
                </c:pt>
                <c:pt idx="798">
                  <c:v>7.8522924629634998</c:v>
                </c:pt>
                <c:pt idx="799">
                  <c:v>7.2396598334630697</c:v>
                </c:pt>
                <c:pt idx="800">
                  <c:v>7.5344569336954699</c:v>
                </c:pt>
                <c:pt idx="801">
                  <c:v>7.6732422395743498</c:v>
                </c:pt>
                <c:pt idx="802">
                  <c:v>8.1994633596033406</c:v>
                </c:pt>
                <c:pt idx="803">
                  <c:v>7.7561705337076603</c:v>
                </c:pt>
                <c:pt idx="804">
                  <c:v>8.2755022276012902</c:v>
                </c:pt>
                <c:pt idx="805">
                  <c:v>7.8840024389225096</c:v>
                </c:pt>
              </c:numCache>
            </c:numRef>
          </c:xVal>
          <c:yVal>
            <c:numRef>
              <c:f>Example!$CBA$3:$DFZ$3</c:f>
              <c:numCache>
                <c:formatCode>General</c:formatCode>
                <c:ptCount val="806"/>
                <c:pt idx="0">
                  <c:v>5.3021401350566304</c:v>
                </c:pt>
                <c:pt idx="1">
                  <c:v>5.60206147618256</c:v>
                </c:pt>
                <c:pt idx="2">
                  <c:v>6.5358969865499601</c:v>
                </c:pt>
                <c:pt idx="3">
                  <c:v>6.9148231556928099</c:v>
                </c:pt>
                <c:pt idx="4">
                  <c:v>6.32888025839216</c:v>
                </c:pt>
                <c:pt idx="5">
                  <c:v>6.62765330081203</c:v>
                </c:pt>
                <c:pt idx="6">
                  <c:v>7.1204894932269296</c:v>
                </c:pt>
                <c:pt idx="7">
                  <c:v>6.3059669921794299</c:v>
                </c:pt>
                <c:pt idx="8">
                  <c:v>6.4494746535975196</c:v>
                </c:pt>
                <c:pt idx="9">
                  <c:v>6.74957386118834</c:v>
                </c:pt>
                <c:pt idx="10">
                  <c:v>5.0484759502893102</c:v>
                </c:pt>
                <c:pt idx="11">
                  <c:v>4.6035569905333196</c:v>
                </c:pt>
                <c:pt idx="12">
                  <c:v>4.5153621433870903</c:v>
                </c:pt>
                <c:pt idx="13">
                  <c:v>4.5027800244625897</c:v>
                </c:pt>
                <c:pt idx="14">
                  <c:v>4.5167725601853901</c:v>
                </c:pt>
                <c:pt idx="15">
                  <c:v>4.4085151916223504</c:v>
                </c:pt>
                <c:pt idx="16">
                  <c:v>4.4248431518112001</c:v>
                </c:pt>
                <c:pt idx="17">
                  <c:v>4.3050319392104299</c:v>
                </c:pt>
                <c:pt idx="18">
                  <c:v>4.8696464337425596</c:v>
                </c:pt>
                <c:pt idx="19">
                  <c:v>4.7150137065508204</c:v>
                </c:pt>
                <c:pt idx="20">
                  <c:v>7.8296357287237797</c:v>
                </c:pt>
                <c:pt idx="21">
                  <c:v>8.1175011896630291</c:v>
                </c:pt>
                <c:pt idx="22">
                  <c:v>7.3787196119078704</c:v>
                </c:pt>
                <c:pt idx="23">
                  <c:v>7.45892120881099</c:v>
                </c:pt>
                <c:pt idx="24">
                  <c:v>6.9056945398896703</c:v>
                </c:pt>
                <c:pt idx="25">
                  <c:v>7.1602570049534702</c:v>
                </c:pt>
                <c:pt idx="26">
                  <c:v>5.8651517428066899</c:v>
                </c:pt>
                <c:pt idx="27">
                  <c:v>6.4922362709784602</c:v>
                </c:pt>
                <c:pt idx="28">
                  <c:v>5.9556944351072296</c:v>
                </c:pt>
                <c:pt idx="29">
                  <c:v>5.0978087613060499</c:v>
                </c:pt>
                <c:pt idx="30">
                  <c:v>5.6822740884037799</c:v>
                </c:pt>
                <c:pt idx="31">
                  <c:v>5.5091190603967899</c:v>
                </c:pt>
                <c:pt idx="32">
                  <c:v>5.8279839568787404</c:v>
                </c:pt>
                <c:pt idx="33">
                  <c:v>6.2684968398216201</c:v>
                </c:pt>
                <c:pt idx="34">
                  <c:v>6.2180234828132299</c:v>
                </c:pt>
                <c:pt idx="35">
                  <c:v>6.0663226384239302</c:v>
                </c:pt>
                <c:pt idx="36">
                  <c:v>6.2005191212181403</c:v>
                </c:pt>
                <c:pt idx="37">
                  <c:v>5.9668823461655798</c:v>
                </c:pt>
                <c:pt idx="38">
                  <c:v>6.3738327260697796</c:v>
                </c:pt>
                <c:pt idx="39">
                  <c:v>6.0606214174205704</c:v>
                </c:pt>
                <c:pt idx="40">
                  <c:v>6.2623402306503504</c:v>
                </c:pt>
                <c:pt idx="41">
                  <c:v>6.1701518679540897</c:v>
                </c:pt>
                <c:pt idx="42">
                  <c:v>6.6752913239513703</c:v>
                </c:pt>
                <c:pt idx="43">
                  <c:v>6.3945234167916301</c:v>
                </c:pt>
                <c:pt idx="44">
                  <c:v>6.5909163217481099</c:v>
                </c:pt>
                <c:pt idx="45">
                  <c:v>5.8028798779722104</c:v>
                </c:pt>
                <c:pt idx="46">
                  <c:v>6.68645183240442</c:v>
                </c:pt>
                <c:pt idx="47">
                  <c:v>6.4873303105212399</c:v>
                </c:pt>
                <c:pt idx="48">
                  <c:v>6.48079068951313</c:v>
                </c:pt>
                <c:pt idx="49">
                  <c:v>6.63681366543143</c:v>
                </c:pt>
                <c:pt idx="50">
                  <c:v>6.0425531913185999</c:v>
                </c:pt>
                <c:pt idx="51">
                  <c:v>5.0088973149286202</c:v>
                </c:pt>
                <c:pt idx="52">
                  <c:v>6.90923366932899</c:v>
                </c:pt>
                <c:pt idx="53">
                  <c:v>6.9352570955530002</c:v>
                </c:pt>
                <c:pt idx="54">
                  <c:v>7.0499079556375897</c:v>
                </c:pt>
                <c:pt idx="55">
                  <c:v>7.30370089943575</c:v>
                </c:pt>
                <c:pt idx="56">
                  <c:v>7.1071040373176499</c:v>
                </c:pt>
                <c:pt idx="57">
                  <c:v>6.0842518006506401</c:v>
                </c:pt>
                <c:pt idx="58">
                  <c:v>6.1177071523948197</c:v>
                </c:pt>
                <c:pt idx="59">
                  <c:v>6.1916676068972496</c:v>
                </c:pt>
                <c:pt idx="60">
                  <c:v>6.5592719682445102</c:v>
                </c:pt>
                <c:pt idx="61">
                  <c:v>6.4056685797906301</c:v>
                </c:pt>
                <c:pt idx="62">
                  <c:v>6.5267307579003004</c:v>
                </c:pt>
                <c:pt idx="63">
                  <c:v>6.3208332352216798</c:v>
                </c:pt>
                <c:pt idx="64">
                  <c:v>6.1789806937456504</c:v>
                </c:pt>
                <c:pt idx="65">
                  <c:v>6.3729489374185002</c:v>
                </c:pt>
                <c:pt idx="66">
                  <c:v>6.6117823425239699</c:v>
                </c:pt>
                <c:pt idx="67">
                  <c:v>6.8040946903914499</c:v>
                </c:pt>
                <c:pt idx="68">
                  <c:v>6.64233898967312</c:v>
                </c:pt>
                <c:pt idx="69">
                  <c:v>6.5811258111559896</c:v>
                </c:pt>
                <c:pt idx="70">
                  <c:v>6.7278379630575298</c:v>
                </c:pt>
                <c:pt idx="71">
                  <c:v>6.8278250482827598</c:v>
                </c:pt>
                <c:pt idx="72">
                  <c:v>6.65658224420135</c:v>
                </c:pt>
                <c:pt idx="73">
                  <c:v>6.5481668457537499</c:v>
                </c:pt>
                <c:pt idx="74">
                  <c:v>6.3367356605013603</c:v>
                </c:pt>
                <c:pt idx="75">
                  <c:v>6.7878780584452398</c:v>
                </c:pt>
                <c:pt idx="76">
                  <c:v>6.7015902340461402</c:v>
                </c:pt>
                <c:pt idx="77">
                  <c:v>5.99735611590277</c:v>
                </c:pt>
                <c:pt idx="78">
                  <c:v>6.1543140768235398</c:v>
                </c:pt>
                <c:pt idx="79">
                  <c:v>5.7343850525461004</c:v>
                </c:pt>
                <c:pt idx="80">
                  <c:v>5.7386900732683204</c:v>
                </c:pt>
                <c:pt idx="81">
                  <c:v>5.7637502828564804</c:v>
                </c:pt>
                <c:pt idx="82">
                  <c:v>5.8176197540841201</c:v>
                </c:pt>
                <c:pt idx="83">
                  <c:v>7.7053712392845002</c:v>
                </c:pt>
                <c:pt idx="84">
                  <c:v>6.7560205320583897</c:v>
                </c:pt>
                <c:pt idx="85">
                  <c:v>7.5259255318710103</c:v>
                </c:pt>
                <c:pt idx="86">
                  <c:v>7.5339287804703297</c:v>
                </c:pt>
                <c:pt idx="87">
                  <c:v>6.4187582032538</c:v>
                </c:pt>
                <c:pt idx="88">
                  <c:v>7.6306310910972099</c:v>
                </c:pt>
                <c:pt idx="89">
                  <c:v>6.6126897370223201</c:v>
                </c:pt>
                <c:pt idx="90">
                  <c:v>6.9741900299184101</c:v>
                </c:pt>
                <c:pt idx="91">
                  <c:v>7.2601620276998098</c:v>
                </c:pt>
                <c:pt idx="92">
                  <c:v>7.1555236696469002</c:v>
                </c:pt>
                <c:pt idx="93">
                  <c:v>6.3861253530109199</c:v>
                </c:pt>
                <c:pt idx="94">
                  <c:v>6.9694810429213296</c:v>
                </c:pt>
                <c:pt idx="95">
                  <c:v>6.7784168307531001</c:v>
                </c:pt>
                <c:pt idx="96">
                  <c:v>6.8033364775079104</c:v>
                </c:pt>
                <c:pt idx="97">
                  <c:v>6.3533742989393698</c:v>
                </c:pt>
                <c:pt idx="98">
                  <c:v>6.2035670404922501</c:v>
                </c:pt>
                <c:pt idx="99">
                  <c:v>6.3798436760339303</c:v>
                </c:pt>
                <c:pt idx="100">
                  <c:v>6.4900076682755197</c:v>
                </c:pt>
                <c:pt idx="101">
                  <c:v>5.2269046884487196</c:v>
                </c:pt>
                <c:pt idx="102">
                  <c:v>5.6959524456694099</c:v>
                </c:pt>
                <c:pt idx="103">
                  <c:v>5.2914581174565303</c:v>
                </c:pt>
                <c:pt idx="104">
                  <c:v>6.0138489315947696</c:v>
                </c:pt>
                <c:pt idx="105">
                  <c:v>5.8779964729623497</c:v>
                </c:pt>
                <c:pt idx="106">
                  <c:v>5.7972123196575396</c:v>
                </c:pt>
                <c:pt idx="107">
                  <c:v>5.8805688609131703</c:v>
                </c:pt>
                <c:pt idx="108">
                  <c:v>6.0695499720538804</c:v>
                </c:pt>
                <c:pt idx="109">
                  <c:v>5.6988868369171204</c:v>
                </c:pt>
                <c:pt idx="110">
                  <c:v>5.3898815569969898</c:v>
                </c:pt>
                <c:pt idx="111">
                  <c:v>5.2710960633407797</c:v>
                </c:pt>
                <c:pt idx="112">
                  <c:v>5.3926051713586096</c:v>
                </c:pt>
                <c:pt idx="113">
                  <c:v>5.8178472817908098</c:v>
                </c:pt>
                <c:pt idx="114">
                  <c:v>5.3252057070065897</c:v>
                </c:pt>
                <c:pt idx="115">
                  <c:v>5.4113779680891598</c:v>
                </c:pt>
                <c:pt idx="116">
                  <c:v>5.6447997666413201</c:v>
                </c:pt>
                <c:pt idx="117">
                  <c:v>6.0171982433839704</c:v>
                </c:pt>
                <c:pt idx="118">
                  <c:v>5.7494069738059901</c:v>
                </c:pt>
                <c:pt idx="119">
                  <c:v>5.9319834866457199</c:v>
                </c:pt>
                <c:pt idx="120">
                  <c:v>6.19383589805709</c:v>
                </c:pt>
                <c:pt idx="121">
                  <c:v>6.1360926702634897</c:v>
                </c:pt>
                <c:pt idx="122">
                  <c:v>5.6803089380256004</c:v>
                </c:pt>
                <c:pt idx="123">
                  <c:v>5.9093800693654002</c:v>
                </c:pt>
                <c:pt idx="124">
                  <c:v>5.8670647552493396</c:v>
                </c:pt>
                <c:pt idx="125">
                  <c:v>6.3010202569810501</c:v>
                </c:pt>
                <c:pt idx="126">
                  <c:v>6.1692433507016897</c:v>
                </c:pt>
                <c:pt idx="127">
                  <c:v>5.1033653611510301</c:v>
                </c:pt>
                <c:pt idx="128">
                  <c:v>4.8287754800537597</c:v>
                </c:pt>
                <c:pt idx="129">
                  <c:v>5.2397782547474003</c:v>
                </c:pt>
                <c:pt idx="130">
                  <c:v>5.18237482654229</c:v>
                </c:pt>
                <c:pt idx="131">
                  <c:v>4.9675921471117404</c:v>
                </c:pt>
                <c:pt idx="132">
                  <c:v>5.2168055051420499</c:v>
                </c:pt>
                <c:pt idx="133">
                  <c:v>5.2004693756091402</c:v>
                </c:pt>
                <c:pt idx="134">
                  <c:v>5.4933238607914499</c:v>
                </c:pt>
                <c:pt idx="135">
                  <c:v>5.7934337185908102</c:v>
                </c:pt>
                <c:pt idx="136">
                  <c:v>5.8870170419976198</c:v>
                </c:pt>
                <c:pt idx="137">
                  <c:v>5.5600888771289396</c:v>
                </c:pt>
                <c:pt idx="138">
                  <c:v>5.7628893230326801</c:v>
                </c:pt>
                <c:pt idx="139">
                  <c:v>4.9510187237469099</c:v>
                </c:pt>
                <c:pt idx="140">
                  <c:v>4.8499933962744697</c:v>
                </c:pt>
                <c:pt idx="141">
                  <c:v>4.3846262520136996</c:v>
                </c:pt>
                <c:pt idx="142">
                  <c:v>4.3406148887539304</c:v>
                </c:pt>
                <c:pt idx="143">
                  <c:v>4.4364504625887298</c:v>
                </c:pt>
                <c:pt idx="144">
                  <c:v>5.2836617972870101</c:v>
                </c:pt>
                <c:pt idx="145">
                  <c:v>5.5865679304904701</c:v>
                </c:pt>
                <c:pt idx="146">
                  <c:v>5.4570917147622202</c:v>
                </c:pt>
                <c:pt idx="147">
                  <c:v>5.1266517283014803</c:v>
                </c:pt>
                <c:pt idx="148">
                  <c:v>6.00348997203852</c:v>
                </c:pt>
                <c:pt idx="149">
                  <c:v>5.2866019890553702</c:v>
                </c:pt>
                <c:pt idx="150">
                  <c:v>5.5815324977134102</c:v>
                </c:pt>
                <c:pt idx="151">
                  <c:v>5.9447480667140198</c:v>
                </c:pt>
                <c:pt idx="152">
                  <c:v>5.6073068773200196</c:v>
                </c:pt>
                <c:pt idx="153">
                  <c:v>4.6792603032320903</c:v>
                </c:pt>
                <c:pt idx="154">
                  <c:v>4.8390663570488197</c:v>
                </c:pt>
                <c:pt idx="155">
                  <c:v>4.6796130770747997</c:v>
                </c:pt>
                <c:pt idx="156">
                  <c:v>4.8542464349048098</c:v>
                </c:pt>
                <c:pt idx="157">
                  <c:v>4.7697866709157504</c:v>
                </c:pt>
                <c:pt idx="158">
                  <c:v>4.9177584245214803</c:v>
                </c:pt>
                <c:pt idx="159">
                  <c:v>4.4813208679622196</c:v>
                </c:pt>
                <c:pt idx="160">
                  <c:v>4.6363263208200296</c:v>
                </c:pt>
                <c:pt idx="161">
                  <c:v>4.67700710313024</c:v>
                </c:pt>
                <c:pt idx="162">
                  <c:v>5.1162039803344301</c:v>
                </c:pt>
                <c:pt idx="163">
                  <c:v>4.2140290099941797</c:v>
                </c:pt>
                <c:pt idx="164">
                  <c:v>4.5192759031719802</c:v>
                </c:pt>
                <c:pt idx="165">
                  <c:v>4.4680562539934199</c:v>
                </c:pt>
                <c:pt idx="166">
                  <c:v>4.6921028249294396</c:v>
                </c:pt>
                <c:pt idx="167">
                  <c:v>4.60678394693171</c:v>
                </c:pt>
                <c:pt idx="168">
                  <c:v>4.6202499845326299</c:v>
                </c:pt>
                <c:pt idx="169">
                  <c:v>4.4349561540138396</c:v>
                </c:pt>
                <c:pt idx="170">
                  <c:v>4.4763405631902504</c:v>
                </c:pt>
                <c:pt idx="171">
                  <c:v>4.6127370138294603</c:v>
                </c:pt>
                <c:pt idx="172">
                  <c:v>4.6186886967643002</c:v>
                </c:pt>
                <c:pt idx="173">
                  <c:v>4.9070410689181703</c:v>
                </c:pt>
                <c:pt idx="174">
                  <c:v>5.9754361677268699</c:v>
                </c:pt>
                <c:pt idx="175">
                  <c:v>4.7688511913907501</c:v>
                </c:pt>
                <c:pt idx="176">
                  <c:v>5.65207008001404</c:v>
                </c:pt>
                <c:pt idx="177">
                  <c:v>6.08931809985374</c:v>
                </c:pt>
                <c:pt idx="178">
                  <c:v>6.2100565936273702</c:v>
                </c:pt>
                <c:pt idx="179">
                  <c:v>6.5318511952129903</c:v>
                </c:pt>
                <c:pt idx="180">
                  <c:v>6.7708919658135898</c:v>
                </c:pt>
                <c:pt idx="181">
                  <c:v>6.4803072652530602</c:v>
                </c:pt>
                <c:pt idx="182">
                  <c:v>6.5773091003972297</c:v>
                </c:pt>
                <c:pt idx="183">
                  <c:v>6.4971856271987001</c:v>
                </c:pt>
                <c:pt idx="184">
                  <c:v>6.3176295619116001</c:v>
                </c:pt>
                <c:pt idx="185">
                  <c:v>6.3735569273492896</c:v>
                </c:pt>
                <c:pt idx="186">
                  <c:v>6.2907039309852397</c:v>
                </c:pt>
                <c:pt idx="187">
                  <c:v>6.36145961164687</c:v>
                </c:pt>
                <c:pt idx="188">
                  <c:v>4.9349622718141903</c:v>
                </c:pt>
                <c:pt idx="189">
                  <c:v>5.4657062432586896</c:v>
                </c:pt>
                <c:pt idx="190">
                  <c:v>6.0095272995535396</c:v>
                </c:pt>
                <c:pt idx="191">
                  <c:v>5.2612529491987097</c:v>
                </c:pt>
                <c:pt idx="192">
                  <c:v>5.1394944980343604</c:v>
                </c:pt>
                <c:pt idx="193">
                  <c:v>5.14000784276673</c:v>
                </c:pt>
                <c:pt idx="194">
                  <c:v>5.9050514270113901</c:v>
                </c:pt>
                <c:pt idx="195">
                  <c:v>5.4169011867238801</c:v>
                </c:pt>
                <c:pt idx="196">
                  <c:v>5.9086953109066398</c:v>
                </c:pt>
                <c:pt idx="197">
                  <c:v>5.0098963474649798</c:v>
                </c:pt>
                <c:pt idx="198">
                  <c:v>5.2292312940866799</c:v>
                </c:pt>
                <c:pt idx="199">
                  <c:v>5.7324226371032099</c:v>
                </c:pt>
                <c:pt idx="200">
                  <c:v>5.3183847946191998</c:v>
                </c:pt>
                <c:pt idx="201">
                  <c:v>5.3165699849889201</c:v>
                </c:pt>
                <c:pt idx="202">
                  <c:v>4.7648570306037197</c:v>
                </c:pt>
                <c:pt idx="203">
                  <c:v>5.3790942500590599</c:v>
                </c:pt>
                <c:pt idx="204">
                  <c:v>4.9642214621533203</c:v>
                </c:pt>
                <c:pt idx="205">
                  <c:v>5.6096991251658803</c:v>
                </c:pt>
                <c:pt idx="206">
                  <c:v>7.0018429130381499</c:v>
                </c:pt>
                <c:pt idx="207">
                  <c:v>7.1853219298415496</c:v>
                </c:pt>
                <c:pt idx="208">
                  <c:v>7.4276245818438298</c:v>
                </c:pt>
                <c:pt idx="209">
                  <c:v>7.0360328052307599</c:v>
                </c:pt>
                <c:pt idx="210">
                  <c:v>7.5494599077373596</c:v>
                </c:pt>
                <c:pt idx="211">
                  <c:v>7.4201515632242598</c:v>
                </c:pt>
                <c:pt idx="212">
                  <c:v>7.19028409695684</c:v>
                </c:pt>
                <c:pt idx="213">
                  <c:v>7.3326919790859302</c:v>
                </c:pt>
                <c:pt idx="214">
                  <c:v>6.0062924288504496</c:v>
                </c:pt>
                <c:pt idx="215">
                  <c:v>5.2110115253295701</c:v>
                </c:pt>
                <c:pt idx="216">
                  <c:v>5.6435968462402402</c:v>
                </c:pt>
                <c:pt idx="217">
                  <c:v>5.7128985307995599</c:v>
                </c:pt>
                <c:pt idx="218">
                  <c:v>6.3376446348697897</c:v>
                </c:pt>
                <c:pt idx="219">
                  <c:v>6.5476797629894197</c:v>
                </c:pt>
                <c:pt idx="220">
                  <c:v>6.08285181794857</c:v>
                </c:pt>
                <c:pt idx="221">
                  <c:v>5.68817793255322</c:v>
                </c:pt>
                <c:pt idx="222">
                  <c:v>6.9296462301203103</c:v>
                </c:pt>
                <c:pt idx="223">
                  <c:v>5.8208002318059604</c:v>
                </c:pt>
                <c:pt idx="224">
                  <c:v>6.7590572537063096</c:v>
                </c:pt>
                <c:pt idx="225">
                  <c:v>6.0623278525349198</c:v>
                </c:pt>
                <c:pt idx="226">
                  <c:v>6.3186446863160901</c:v>
                </c:pt>
                <c:pt idx="227">
                  <c:v>5.9808488570106899</c:v>
                </c:pt>
                <c:pt idx="228">
                  <c:v>6.0679684217653298</c:v>
                </c:pt>
                <c:pt idx="229">
                  <c:v>5.8320121820560802</c:v>
                </c:pt>
                <c:pt idx="230">
                  <c:v>5.80204882157844</c:v>
                </c:pt>
                <c:pt idx="231">
                  <c:v>6.04832030715224</c:v>
                </c:pt>
                <c:pt idx="232">
                  <c:v>6.4805887013779104</c:v>
                </c:pt>
                <c:pt idx="233">
                  <c:v>6.5017108982319902</c:v>
                </c:pt>
                <c:pt idx="234">
                  <c:v>6.5456930031353604</c:v>
                </c:pt>
                <c:pt idx="235">
                  <c:v>6.2674238846997197</c:v>
                </c:pt>
                <c:pt idx="236">
                  <c:v>6.6151798605904899</c:v>
                </c:pt>
                <c:pt idx="237">
                  <c:v>6.4549278963404602</c:v>
                </c:pt>
                <c:pt idx="238">
                  <c:v>5.7620415920857297</c:v>
                </c:pt>
                <c:pt idx="239">
                  <c:v>6.1024474225111698</c:v>
                </c:pt>
                <c:pt idx="240">
                  <c:v>5.9664135392095599</c:v>
                </c:pt>
                <c:pt idx="241">
                  <c:v>5.7805159563770099</c:v>
                </c:pt>
                <c:pt idx="242">
                  <c:v>6.0098077065386901</c:v>
                </c:pt>
                <c:pt idx="243">
                  <c:v>6.0254710478005897</c:v>
                </c:pt>
                <c:pt idx="244">
                  <c:v>7.3236627255063302</c:v>
                </c:pt>
                <c:pt idx="245">
                  <c:v>7.0571291236102196</c:v>
                </c:pt>
                <c:pt idx="246">
                  <c:v>6.6495177447525302</c:v>
                </c:pt>
                <c:pt idx="247">
                  <c:v>6.7409063849876096</c:v>
                </c:pt>
                <c:pt idx="248">
                  <c:v>7.0098749525082704</c:v>
                </c:pt>
                <c:pt idx="249">
                  <c:v>6.63003966358096</c:v>
                </c:pt>
                <c:pt idx="250">
                  <c:v>6.343476174948</c:v>
                </c:pt>
                <c:pt idx="251">
                  <c:v>5.9683699598142699</c:v>
                </c:pt>
                <c:pt idx="252">
                  <c:v>6.3861227774342302</c:v>
                </c:pt>
                <c:pt idx="253">
                  <c:v>7.3394595271617797</c:v>
                </c:pt>
                <c:pt idx="254">
                  <c:v>7.2047672992000296</c:v>
                </c:pt>
                <c:pt idx="255">
                  <c:v>7.1547519544651603</c:v>
                </c:pt>
                <c:pt idx="256">
                  <c:v>6.1422163819196198</c:v>
                </c:pt>
                <c:pt idx="257">
                  <c:v>6.5973303014026596</c:v>
                </c:pt>
                <c:pt idx="258">
                  <c:v>6.5883431319450203</c:v>
                </c:pt>
                <c:pt idx="259">
                  <c:v>6.9430982145336104</c:v>
                </c:pt>
                <c:pt idx="260">
                  <c:v>6.5747436355977804</c:v>
                </c:pt>
                <c:pt idx="261">
                  <c:v>6.7929873047693103</c:v>
                </c:pt>
                <c:pt idx="262">
                  <c:v>7.6042862359913599</c:v>
                </c:pt>
                <c:pt idx="263">
                  <c:v>7.1145719885802103</c:v>
                </c:pt>
                <c:pt idx="264">
                  <c:v>7.4313051032886897</c:v>
                </c:pt>
                <c:pt idx="265">
                  <c:v>7.8317448891826196</c:v>
                </c:pt>
                <c:pt idx="266">
                  <c:v>7.40447252508425</c:v>
                </c:pt>
                <c:pt idx="267">
                  <c:v>8.3107466287284204</c:v>
                </c:pt>
                <c:pt idx="268">
                  <c:v>8.1526365479197693</c:v>
                </c:pt>
                <c:pt idx="269">
                  <c:v>7.2582213095158199</c:v>
                </c:pt>
                <c:pt idx="270">
                  <c:v>7.3546657639214601</c:v>
                </c:pt>
                <c:pt idx="271">
                  <c:v>8.1451120216578694</c:v>
                </c:pt>
                <c:pt idx="272">
                  <c:v>7.5633317660969004</c:v>
                </c:pt>
                <c:pt idx="273">
                  <c:v>7.1768763841435002</c:v>
                </c:pt>
                <c:pt idx="274">
                  <c:v>7.2789955314245498</c:v>
                </c:pt>
                <c:pt idx="275">
                  <c:v>7.18102463268358</c:v>
                </c:pt>
                <c:pt idx="276">
                  <c:v>7.4895892150953696</c:v>
                </c:pt>
                <c:pt idx="277">
                  <c:v>7.7283754076598798</c:v>
                </c:pt>
                <c:pt idx="278">
                  <c:v>7.9887508800244804</c:v>
                </c:pt>
                <c:pt idx="279">
                  <c:v>7.7832094430644299</c:v>
                </c:pt>
                <c:pt idx="280">
                  <c:v>7.3329815820938498</c:v>
                </c:pt>
                <c:pt idx="281">
                  <c:v>7.1926868127465102</c:v>
                </c:pt>
                <c:pt idx="282">
                  <c:v>7.1204226247659701</c:v>
                </c:pt>
                <c:pt idx="283">
                  <c:v>6.9211793655253002</c:v>
                </c:pt>
                <c:pt idx="284">
                  <c:v>7.1807322689978497</c:v>
                </c:pt>
                <c:pt idx="285">
                  <c:v>7.3081174810012</c:v>
                </c:pt>
                <c:pt idx="286">
                  <c:v>7.1510606936889198</c:v>
                </c:pt>
                <c:pt idx="287">
                  <c:v>6.8993429451639399</c:v>
                </c:pt>
                <c:pt idx="288">
                  <c:v>6.6035979842159502</c:v>
                </c:pt>
                <c:pt idx="289">
                  <c:v>7.1917259414870101</c:v>
                </c:pt>
                <c:pt idx="290">
                  <c:v>7.14384777059374</c:v>
                </c:pt>
                <c:pt idx="291">
                  <c:v>7.6208382431495396</c:v>
                </c:pt>
                <c:pt idx="292">
                  <c:v>7.2777621464921296</c:v>
                </c:pt>
                <c:pt idx="293">
                  <c:v>7.3805200917595197</c:v>
                </c:pt>
                <c:pt idx="294">
                  <c:v>7.4778467660053396</c:v>
                </c:pt>
                <c:pt idx="295">
                  <c:v>7.2569554457131904</c:v>
                </c:pt>
                <c:pt idx="296">
                  <c:v>7.2462841389660904</c:v>
                </c:pt>
                <c:pt idx="297">
                  <c:v>7.5318236676789496</c:v>
                </c:pt>
                <c:pt idx="298">
                  <c:v>7.1586778638198298</c:v>
                </c:pt>
                <c:pt idx="299">
                  <c:v>7.4380176803972802</c:v>
                </c:pt>
                <c:pt idx="300">
                  <c:v>7.4729962476076697</c:v>
                </c:pt>
                <c:pt idx="301">
                  <c:v>7.3810611003522304</c:v>
                </c:pt>
                <c:pt idx="302">
                  <c:v>7.45478443796482</c:v>
                </c:pt>
                <c:pt idx="303">
                  <c:v>7.26957408610145</c:v>
                </c:pt>
                <c:pt idx="304">
                  <c:v>7.2440536284767001</c:v>
                </c:pt>
                <c:pt idx="305">
                  <c:v>7.2768172921325096</c:v>
                </c:pt>
                <c:pt idx="306">
                  <c:v>7.1802116161151801</c:v>
                </c:pt>
                <c:pt idx="307">
                  <c:v>6.52789222126823</c:v>
                </c:pt>
                <c:pt idx="308">
                  <c:v>6.4627494172233702</c:v>
                </c:pt>
                <c:pt idx="309">
                  <c:v>6.8020421313852104</c:v>
                </c:pt>
                <c:pt idx="310">
                  <c:v>6.8244425212956399</c:v>
                </c:pt>
                <c:pt idx="311">
                  <c:v>6.8547454199347104</c:v>
                </c:pt>
                <c:pt idx="312">
                  <c:v>6.9412704371315801</c:v>
                </c:pt>
                <c:pt idx="313">
                  <c:v>6.7902065715122797</c:v>
                </c:pt>
                <c:pt idx="314">
                  <c:v>7.0140120544831799</c:v>
                </c:pt>
                <c:pt idx="315">
                  <c:v>6.92498941061785</c:v>
                </c:pt>
                <c:pt idx="316">
                  <c:v>7.0920999049541198</c:v>
                </c:pt>
                <c:pt idx="317">
                  <c:v>7.0008851321771104</c:v>
                </c:pt>
                <c:pt idx="318">
                  <c:v>6.8969849994482502</c:v>
                </c:pt>
                <c:pt idx="319">
                  <c:v>6.9833939820737401</c:v>
                </c:pt>
                <c:pt idx="320">
                  <c:v>7.5036130461710204</c:v>
                </c:pt>
                <c:pt idx="321">
                  <c:v>7.3309993869653303</c:v>
                </c:pt>
                <c:pt idx="322">
                  <c:v>6.5431561143358401</c:v>
                </c:pt>
                <c:pt idx="323">
                  <c:v>5.3937549662492597</c:v>
                </c:pt>
                <c:pt idx="324">
                  <c:v>6.3039488791860503</c:v>
                </c:pt>
                <c:pt idx="325">
                  <c:v>6.0175052874052897</c:v>
                </c:pt>
                <c:pt idx="326">
                  <c:v>5.5990831683994404</c:v>
                </c:pt>
                <c:pt idx="327">
                  <c:v>5.3631396472437203</c:v>
                </c:pt>
                <c:pt idx="328">
                  <c:v>6.2066391733446702</c:v>
                </c:pt>
                <c:pt idx="329">
                  <c:v>6.5048481404379004</c:v>
                </c:pt>
                <c:pt idx="330">
                  <c:v>6.6414062188506904</c:v>
                </c:pt>
                <c:pt idx="331">
                  <c:v>6.5551080020836299</c:v>
                </c:pt>
                <c:pt idx="332">
                  <c:v>5.8898545828218403</c:v>
                </c:pt>
                <c:pt idx="333">
                  <c:v>6.4772415400058696</c:v>
                </c:pt>
                <c:pt idx="334">
                  <c:v>5.4182580828523603</c:v>
                </c:pt>
                <c:pt idx="335">
                  <c:v>5.7077028874290496</c:v>
                </c:pt>
                <c:pt idx="336">
                  <c:v>5.8375139682150801</c:v>
                </c:pt>
                <c:pt idx="337">
                  <c:v>6.0627192013103004</c:v>
                </c:pt>
                <c:pt idx="338">
                  <c:v>6.1990137340575204</c:v>
                </c:pt>
                <c:pt idx="339">
                  <c:v>6.2471908662864397</c:v>
                </c:pt>
                <c:pt idx="340">
                  <c:v>6.1517367279672799</c:v>
                </c:pt>
                <c:pt idx="341">
                  <c:v>5.9648128249951498</c:v>
                </c:pt>
                <c:pt idx="342">
                  <c:v>5.7539122887252301</c:v>
                </c:pt>
                <c:pt idx="343">
                  <c:v>5.4168995306563303</c:v>
                </c:pt>
                <c:pt idx="344">
                  <c:v>6.0182545930884599</c:v>
                </c:pt>
                <c:pt idx="345">
                  <c:v>5.9377251828241198</c:v>
                </c:pt>
                <c:pt idx="346">
                  <c:v>4.6496296711641998</c:v>
                </c:pt>
                <c:pt idx="347">
                  <c:v>4.2162570180753196</c:v>
                </c:pt>
                <c:pt idx="348">
                  <c:v>5.4580713209685499</c:v>
                </c:pt>
                <c:pt idx="349">
                  <c:v>4.97222334958406</c:v>
                </c:pt>
                <c:pt idx="350">
                  <c:v>4.6158370282033898</c:v>
                </c:pt>
                <c:pt idx="351">
                  <c:v>4.46345480077267</c:v>
                </c:pt>
                <c:pt idx="352">
                  <c:v>5.4873342440810697</c:v>
                </c:pt>
                <c:pt idx="353">
                  <c:v>5.2643693062545402</c:v>
                </c:pt>
                <c:pt idx="354">
                  <c:v>4.3683770368193002</c:v>
                </c:pt>
                <c:pt idx="355">
                  <c:v>4.5844827535489703</c:v>
                </c:pt>
                <c:pt idx="356">
                  <c:v>5.0182530904304397</c:v>
                </c:pt>
                <c:pt idx="357">
                  <c:v>4.8400924795018998</c:v>
                </c:pt>
                <c:pt idx="358">
                  <c:v>5.7283140077683896</c:v>
                </c:pt>
                <c:pt idx="359">
                  <c:v>5.6260030311933198</c:v>
                </c:pt>
                <c:pt idx="360">
                  <c:v>5.56634674926896</c:v>
                </c:pt>
                <c:pt idx="361">
                  <c:v>5.0538052550552601</c:v>
                </c:pt>
                <c:pt idx="362">
                  <c:v>5.86743130613538</c:v>
                </c:pt>
                <c:pt idx="363">
                  <c:v>5.4840247894960301</c:v>
                </c:pt>
                <c:pt idx="364">
                  <c:v>5.3887545383378397</c:v>
                </c:pt>
                <c:pt idx="365">
                  <c:v>5.2795418127068396</c:v>
                </c:pt>
                <c:pt idx="366">
                  <c:v>5.5078005036162603</c:v>
                </c:pt>
                <c:pt idx="367">
                  <c:v>5.5288950296703003</c:v>
                </c:pt>
                <c:pt idx="368">
                  <c:v>5.5275684459052599</c:v>
                </c:pt>
                <c:pt idx="369">
                  <c:v>4.8021853265536301</c:v>
                </c:pt>
                <c:pt idx="370">
                  <c:v>5.4991617996737299</c:v>
                </c:pt>
                <c:pt idx="371">
                  <c:v>5.4014685562124498</c:v>
                </c:pt>
                <c:pt idx="372">
                  <c:v>5.3333197098269904</c:v>
                </c:pt>
                <c:pt idx="373">
                  <c:v>4.7951150345984299</c:v>
                </c:pt>
                <c:pt idx="374">
                  <c:v>5.3666639570907702</c:v>
                </c:pt>
                <c:pt idx="375">
                  <c:v>5.3293276872426896</c:v>
                </c:pt>
                <c:pt idx="376">
                  <c:v>5.6734411175361101</c:v>
                </c:pt>
                <c:pt idx="377">
                  <c:v>5.7058280240314403</c:v>
                </c:pt>
                <c:pt idx="378">
                  <c:v>4.8609550688904903</c:v>
                </c:pt>
                <c:pt idx="379">
                  <c:v>4.90503653822865</c:v>
                </c:pt>
                <c:pt idx="380">
                  <c:v>5.6832786346018702</c:v>
                </c:pt>
                <c:pt idx="381">
                  <c:v>5.8034721529991096</c:v>
                </c:pt>
                <c:pt idx="382">
                  <c:v>5.06020260765687</c:v>
                </c:pt>
                <c:pt idx="383">
                  <c:v>4.9371368933455999</c:v>
                </c:pt>
                <c:pt idx="384">
                  <c:v>5.3956034457622497</c:v>
                </c:pt>
                <c:pt idx="385">
                  <c:v>5.0580061341843603</c:v>
                </c:pt>
                <c:pt idx="386">
                  <c:v>5.2540051831097498</c:v>
                </c:pt>
                <c:pt idx="387">
                  <c:v>5.6464033851381199</c:v>
                </c:pt>
                <c:pt idx="388">
                  <c:v>5.4331802565694796</c:v>
                </c:pt>
                <c:pt idx="389">
                  <c:v>5.3934306899129396</c:v>
                </c:pt>
                <c:pt idx="390">
                  <c:v>5.5892818821338999</c:v>
                </c:pt>
                <c:pt idx="391">
                  <c:v>5.1781270744096899</c:v>
                </c:pt>
                <c:pt idx="392">
                  <c:v>5.5026202353191902</c:v>
                </c:pt>
                <c:pt idx="393">
                  <c:v>5.8445024458565502</c:v>
                </c:pt>
                <c:pt idx="394">
                  <c:v>5.5706813111541802</c:v>
                </c:pt>
                <c:pt idx="395">
                  <c:v>5.4119479573830196</c:v>
                </c:pt>
                <c:pt idx="396">
                  <c:v>4.6936330086544897</c:v>
                </c:pt>
                <c:pt idx="397">
                  <c:v>5.4983945258892097</c:v>
                </c:pt>
                <c:pt idx="398">
                  <c:v>5.2130834071903296</c:v>
                </c:pt>
                <c:pt idx="399">
                  <c:v>5.2444687963141803</c:v>
                </c:pt>
                <c:pt idx="400">
                  <c:v>5.1643423546494702</c:v>
                </c:pt>
                <c:pt idx="401">
                  <c:v>5.7993806430203803</c:v>
                </c:pt>
                <c:pt idx="402">
                  <c:v>5.1961248495402002</c:v>
                </c:pt>
                <c:pt idx="403">
                  <c:v>5.6451600977660501</c:v>
                </c:pt>
                <c:pt idx="404">
                  <c:v>5.9021049459845498</c:v>
                </c:pt>
                <c:pt idx="405">
                  <c:v>5.9565862342526996</c:v>
                </c:pt>
                <c:pt idx="406">
                  <c:v>5.4729236660012903</c:v>
                </c:pt>
                <c:pt idx="407">
                  <c:v>5.5489675995012204</c:v>
                </c:pt>
                <c:pt idx="408">
                  <c:v>6.2057478376137203</c:v>
                </c:pt>
                <c:pt idx="409">
                  <c:v>5.9962291762507096</c:v>
                </c:pt>
                <c:pt idx="410">
                  <c:v>5.8262547546664596</c:v>
                </c:pt>
                <c:pt idx="411">
                  <c:v>5.7302824902179399</c:v>
                </c:pt>
                <c:pt idx="412">
                  <c:v>5.00112098570595</c:v>
                </c:pt>
                <c:pt idx="413">
                  <c:v>5.6068233670599099</c:v>
                </c:pt>
                <c:pt idx="414">
                  <c:v>5.5157528804028999</c:v>
                </c:pt>
                <c:pt idx="415">
                  <c:v>5.55667288516974</c:v>
                </c:pt>
                <c:pt idx="416">
                  <c:v>5.3857150160978202</c:v>
                </c:pt>
                <c:pt idx="417">
                  <c:v>5.44718950317516</c:v>
                </c:pt>
                <c:pt idx="418">
                  <c:v>5.4373769493459099</c:v>
                </c:pt>
                <c:pt idx="419">
                  <c:v>5.2325189791651701</c:v>
                </c:pt>
                <c:pt idx="420">
                  <c:v>5.2020193556277201</c:v>
                </c:pt>
                <c:pt idx="421">
                  <c:v>4.9528376951836801</c:v>
                </c:pt>
                <c:pt idx="422">
                  <c:v>4.99253897837949</c:v>
                </c:pt>
                <c:pt idx="423">
                  <c:v>5.2403324182973297</c:v>
                </c:pt>
                <c:pt idx="424">
                  <c:v>5.1778997606802104</c:v>
                </c:pt>
                <c:pt idx="425">
                  <c:v>5.2608720494099996</c:v>
                </c:pt>
                <c:pt idx="426">
                  <c:v>5.0987439236105203</c:v>
                </c:pt>
                <c:pt idx="427">
                  <c:v>5.2523447987259804</c:v>
                </c:pt>
                <c:pt idx="428">
                  <c:v>5.2592201358152</c:v>
                </c:pt>
                <c:pt idx="429">
                  <c:v>5.4793216022815399</c:v>
                </c:pt>
                <c:pt idx="430">
                  <c:v>5.4077311707471001</c:v>
                </c:pt>
                <c:pt idx="431">
                  <c:v>5.5107653749760503</c:v>
                </c:pt>
                <c:pt idx="432">
                  <c:v>5.2379886997247596</c:v>
                </c:pt>
                <c:pt idx="433">
                  <c:v>6.4862426316453599</c:v>
                </c:pt>
                <c:pt idx="434">
                  <c:v>5.7331189961436104</c:v>
                </c:pt>
                <c:pt idx="435">
                  <c:v>5.7910180136452798</c:v>
                </c:pt>
                <c:pt idx="436">
                  <c:v>6.0001639167018599</c:v>
                </c:pt>
                <c:pt idx="437">
                  <c:v>5.8999630221997297</c:v>
                </c:pt>
                <c:pt idx="438">
                  <c:v>5.9330737621699301</c:v>
                </c:pt>
                <c:pt idx="439">
                  <c:v>6.3937902462251897</c:v>
                </c:pt>
                <c:pt idx="440">
                  <c:v>6.3634545983817601</c:v>
                </c:pt>
                <c:pt idx="441">
                  <c:v>6.2494069502920997</c:v>
                </c:pt>
                <c:pt idx="442">
                  <c:v>7.0621158401316499</c:v>
                </c:pt>
                <c:pt idx="443">
                  <c:v>6.8897696523691598</c:v>
                </c:pt>
                <c:pt idx="444">
                  <c:v>7.1565266572517903</c:v>
                </c:pt>
                <c:pt idx="445">
                  <c:v>7.4190799357670896</c:v>
                </c:pt>
                <c:pt idx="446">
                  <c:v>3.9941960086273198</c:v>
                </c:pt>
                <c:pt idx="447">
                  <c:v>3.5256908950803001</c:v>
                </c:pt>
                <c:pt idx="448">
                  <c:v>3.6015019085670601</c:v>
                </c:pt>
                <c:pt idx="449">
                  <c:v>3.9923791632456802</c:v>
                </c:pt>
                <c:pt idx="450">
                  <c:v>3.7759121440268402</c:v>
                </c:pt>
                <c:pt idx="451">
                  <c:v>3.6473668816572999</c:v>
                </c:pt>
                <c:pt idx="452">
                  <c:v>3.6231766858279202</c:v>
                </c:pt>
                <c:pt idx="453">
                  <c:v>3.5920615523091701</c:v>
                </c:pt>
                <c:pt idx="454">
                  <c:v>3.61115500166171</c:v>
                </c:pt>
                <c:pt idx="455">
                  <c:v>3.7953855876561402</c:v>
                </c:pt>
                <c:pt idx="456">
                  <c:v>3.7953157301363598</c:v>
                </c:pt>
                <c:pt idx="457">
                  <c:v>3.8802239878223501</c:v>
                </c:pt>
                <c:pt idx="458">
                  <c:v>3.7217977682727601</c:v>
                </c:pt>
                <c:pt idx="459">
                  <c:v>3.66315101633921</c:v>
                </c:pt>
                <c:pt idx="460">
                  <c:v>7.27759443799878</c:v>
                </c:pt>
                <c:pt idx="461">
                  <c:v>7.3502166126079498</c:v>
                </c:pt>
                <c:pt idx="462">
                  <c:v>6.7056000692126698</c:v>
                </c:pt>
                <c:pt idx="463">
                  <c:v>6.7009950631267996</c:v>
                </c:pt>
                <c:pt idx="464">
                  <c:v>6.6651976852486401</c:v>
                </c:pt>
                <c:pt idx="465">
                  <c:v>6.9738024658068598</c:v>
                </c:pt>
                <c:pt idx="466">
                  <c:v>7.04815352586093</c:v>
                </c:pt>
                <c:pt idx="467">
                  <c:v>7.1313277672600703</c:v>
                </c:pt>
                <c:pt idx="468">
                  <c:v>7.9838353039736001</c:v>
                </c:pt>
                <c:pt idx="469">
                  <c:v>7.8236836184897296</c:v>
                </c:pt>
                <c:pt idx="470">
                  <c:v>7.6219442569877396</c:v>
                </c:pt>
                <c:pt idx="471">
                  <c:v>6.7361517766008498</c:v>
                </c:pt>
                <c:pt idx="472">
                  <c:v>6.9839313004288801</c:v>
                </c:pt>
                <c:pt idx="473">
                  <c:v>6.9338455181776801</c:v>
                </c:pt>
                <c:pt idx="474">
                  <c:v>7.1792285644324698</c:v>
                </c:pt>
                <c:pt idx="475">
                  <c:v>7.25780014447969</c:v>
                </c:pt>
                <c:pt idx="476">
                  <c:v>6.4499276224583202</c:v>
                </c:pt>
                <c:pt idx="477">
                  <c:v>6.7885346358121303</c:v>
                </c:pt>
                <c:pt idx="478">
                  <c:v>6.7739596884019901</c:v>
                </c:pt>
                <c:pt idx="479">
                  <c:v>6.8678052193337997</c:v>
                </c:pt>
                <c:pt idx="480">
                  <c:v>6.2636312494767203</c:v>
                </c:pt>
                <c:pt idx="481">
                  <c:v>6.7832953381786503</c:v>
                </c:pt>
                <c:pt idx="482">
                  <c:v>6.6472502337065302</c:v>
                </c:pt>
                <c:pt idx="483">
                  <c:v>6.2099091183463901</c:v>
                </c:pt>
                <c:pt idx="484">
                  <c:v>6.8831928611100697</c:v>
                </c:pt>
                <c:pt idx="485">
                  <c:v>6.85168370486572</c:v>
                </c:pt>
                <c:pt idx="486">
                  <c:v>6.8859836400409096</c:v>
                </c:pt>
                <c:pt idx="487">
                  <c:v>6.1858414183427701</c:v>
                </c:pt>
                <c:pt idx="488">
                  <c:v>5.1229996981302603</c:v>
                </c:pt>
                <c:pt idx="489">
                  <c:v>4.9518466493694904</c:v>
                </c:pt>
                <c:pt idx="490">
                  <c:v>5.1766547702363299</c:v>
                </c:pt>
                <c:pt idx="491">
                  <c:v>5.1823020048018904</c:v>
                </c:pt>
                <c:pt idx="492">
                  <c:v>5.1865861776012396</c:v>
                </c:pt>
                <c:pt idx="493">
                  <c:v>4.3015126467647704</c:v>
                </c:pt>
                <c:pt idx="494">
                  <c:v>5.3252141113573597</c:v>
                </c:pt>
                <c:pt idx="495">
                  <c:v>4.6247573371752999</c:v>
                </c:pt>
                <c:pt idx="496">
                  <c:v>4.4171603071936802</c:v>
                </c:pt>
                <c:pt idx="497">
                  <c:v>4.7448661106349901</c:v>
                </c:pt>
                <c:pt idx="498">
                  <c:v>4.2299191250952601</c:v>
                </c:pt>
                <c:pt idx="499">
                  <c:v>4.3772815397433398</c:v>
                </c:pt>
                <c:pt idx="500">
                  <c:v>5.01615031283698</c:v>
                </c:pt>
                <c:pt idx="501">
                  <c:v>4.9766830439315504</c:v>
                </c:pt>
                <c:pt idx="502">
                  <c:v>5.33625236787472</c:v>
                </c:pt>
                <c:pt idx="503">
                  <c:v>4.6439854807268501</c:v>
                </c:pt>
                <c:pt idx="504">
                  <c:v>5.5541966160958296</c:v>
                </c:pt>
                <c:pt idx="505">
                  <c:v>4.9756151324906996</c:v>
                </c:pt>
                <c:pt idx="506">
                  <c:v>4.7089495905418497</c:v>
                </c:pt>
                <c:pt idx="507">
                  <c:v>4.8088594455180997</c:v>
                </c:pt>
                <c:pt idx="508">
                  <c:v>4.9600550927157103</c:v>
                </c:pt>
                <c:pt idx="509">
                  <c:v>4.4911577119640897</c:v>
                </c:pt>
                <c:pt idx="510">
                  <c:v>5.0257847792921302</c:v>
                </c:pt>
                <c:pt idx="511">
                  <c:v>4.6072689002173597</c:v>
                </c:pt>
                <c:pt idx="512">
                  <c:v>5.2806990752633398</c:v>
                </c:pt>
                <c:pt idx="513">
                  <c:v>5.6158636520816101</c:v>
                </c:pt>
                <c:pt idx="514">
                  <c:v>5.5132234947727996</c:v>
                </c:pt>
                <c:pt idx="515">
                  <c:v>5.4258255627345298</c:v>
                </c:pt>
                <c:pt idx="516">
                  <c:v>5.4147042769466198</c:v>
                </c:pt>
                <c:pt idx="517">
                  <c:v>4.4667202463113496</c:v>
                </c:pt>
                <c:pt idx="518">
                  <c:v>4.4650614928563099</c:v>
                </c:pt>
                <c:pt idx="519">
                  <c:v>4.1862957718401903</c:v>
                </c:pt>
                <c:pt idx="520">
                  <c:v>4.47321877088278</c:v>
                </c:pt>
                <c:pt idx="521">
                  <c:v>5.1995779924754197</c:v>
                </c:pt>
                <c:pt idx="522">
                  <c:v>4.3524587078246801</c:v>
                </c:pt>
                <c:pt idx="523">
                  <c:v>5.1707963707786702</c:v>
                </c:pt>
                <c:pt idx="524">
                  <c:v>4.8273931719977403</c:v>
                </c:pt>
                <c:pt idx="525">
                  <c:v>5.1151012286046997</c:v>
                </c:pt>
                <c:pt idx="526">
                  <c:v>4.2780523914490001</c:v>
                </c:pt>
                <c:pt idx="527">
                  <c:v>4.2985960899537696</c:v>
                </c:pt>
                <c:pt idx="528">
                  <c:v>4.6572771898093004</c:v>
                </c:pt>
                <c:pt idx="529">
                  <c:v>4.9688222088229397</c:v>
                </c:pt>
                <c:pt idx="530">
                  <c:v>5.1863977436728401</c:v>
                </c:pt>
                <c:pt idx="531">
                  <c:v>4.9997914608838396</c:v>
                </c:pt>
                <c:pt idx="532">
                  <c:v>4.4804746252732102</c:v>
                </c:pt>
                <c:pt idx="533">
                  <c:v>5.45487202420777</c:v>
                </c:pt>
                <c:pt idx="534">
                  <c:v>4.92565700628312</c:v>
                </c:pt>
                <c:pt idx="535">
                  <c:v>4.8493196259234796</c:v>
                </c:pt>
                <c:pt idx="536">
                  <c:v>6.9634143902553403</c:v>
                </c:pt>
                <c:pt idx="537">
                  <c:v>7.2421053724370203</c:v>
                </c:pt>
                <c:pt idx="538">
                  <c:v>6.5600034390872999</c:v>
                </c:pt>
                <c:pt idx="539">
                  <c:v>6.5280121720433399</c:v>
                </c:pt>
                <c:pt idx="540">
                  <c:v>7.7946784382785097</c:v>
                </c:pt>
                <c:pt idx="541">
                  <c:v>7.8127581821331002</c:v>
                </c:pt>
                <c:pt idx="542">
                  <c:v>7.6832347658974802</c:v>
                </c:pt>
                <c:pt idx="543">
                  <c:v>7.8038622266630897</c:v>
                </c:pt>
                <c:pt idx="544">
                  <c:v>6.8849200026833497</c:v>
                </c:pt>
                <c:pt idx="545">
                  <c:v>7.1084612577809798</c:v>
                </c:pt>
                <c:pt idx="546">
                  <c:v>8.2771074314313609</c:v>
                </c:pt>
                <c:pt idx="547">
                  <c:v>8.1012832861177895</c:v>
                </c:pt>
                <c:pt idx="548">
                  <c:v>5.6248895560570098</c:v>
                </c:pt>
                <c:pt idx="549">
                  <c:v>6.0017531577738099</c:v>
                </c:pt>
                <c:pt idx="550">
                  <c:v>5.8350593216036399</c:v>
                </c:pt>
                <c:pt idx="551">
                  <c:v>5.8989173398812502</c:v>
                </c:pt>
                <c:pt idx="552">
                  <c:v>5.7135883695744596</c:v>
                </c:pt>
                <c:pt idx="553">
                  <c:v>5.53457424903457</c:v>
                </c:pt>
                <c:pt idx="554">
                  <c:v>6.0084299197306397</c:v>
                </c:pt>
                <c:pt idx="555">
                  <c:v>5.7305642060023603</c:v>
                </c:pt>
                <c:pt idx="556">
                  <c:v>5.9489547389989701</c:v>
                </c:pt>
                <c:pt idx="557">
                  <c:v>6.7657741873230099</c:v>
                </c:pt>
                <c:pt idx="558">
                  <c:v>6.6986146510453599</c:v>
                </c:pt>
                <c:pt idx="559">
                  <c:v>6.5596358844902003</c:v>
                </c:pt>
                <c:pt idx="560">
                  <c:v>5.7684285007704998</c:v>
                </c:pt>
                <c:pt idx="561">
                  <c:v>5.7722843860985904</c:v>
                </c:pt>
                <c:pt idx="562">
                  <c:v>6.76413234115115</c:v>
                </c:pt>
                <c:pt idx="563">
                  <c:v>6.5019723332850203</c:v>
                </c:pt>
                <c:pt idx="564">
                  <c:v>6.6747965790060704</c:v>
                </c:pt>
                <c:pt idx="565">
                  <c:v>6.5571596913223802</c:v>
                </c:pt>
                <c:pt idx="566">
                  <c:v>6.2791094415254296</c:v>
                </c:pt>
                <c:pt idx="567">
                  <c:v>6.1795026425917596</c:v>
                </c:pt>
                <c:pt idx="568">
                  <c:v>6.2713695790462198</c:v>
                </c:pt>
                <c:pt idx="569">
                  <c:v>6.5150974261616996</c:v>
                </c:pt>
                <c:pt idx="570">
                  <c:v>6.7286511905839701</c:v>
                </c:pt>
                <c:pt idx="571">
                  <c:v>6.8511699872825202</c:v>
                </c:pt>
                <c:pt idx="572">
                  <c:v>6.4889360239500498</c:v>
                </c:pt>
                <c:pt idx="573">
                  <c:v>6.4426251469381297</c:v>
                </c:pt>
                <c:pt idx="574">
                  <c:v>6.4748945930081998</c:v>
                </c:pt>
                <c:pt idx="575">
                  <c:v>6.7478299760646996</c:v>
                </c:pt>
                <c:pt idx="576">
                  <c:v>6.3495090514839001</c:v>
                </c:pt>
                <c:pt idx="577">
                  <c:v>6.6037389755022096</c:v>
                </c:pt>
                <c:pt idx="578">
                  <c:v>6.3036178487240102</c:v>
                </c:pt>
                <c:pt idx="579">
                  <c:v>6.53994314484392</c:v>
                </c:pt>
                <c:pt idx="580">
                  <c:v>5.9788937714677797</c:v>
                </c:pt>
                <c:pt idx="581">
                  <c:v>6.6653768920944199</c:v>
                </c:pt>
                <c:pt idx="582">
                  <c:v>6.64003834237608</c:v>
                </c:pt>
                <c:pt idx="583">
                  <c:v>6.3462247074438398</c:v>
                </c:pt>
                <c:pt idx="584">
                  <c:v>6.3723634039921997</c:v>
                </c:pt>
                <c:pt idx="585">
                  <c:v>6.3204106241851097</c:v>
                </c:pt>
                <c:pt idx="586">
                  <c:v>6.2385120334571296</c:v>
                </c:pt>
                <c:pt idx="587">
                  <c:v>5.0350911598891299</c:v>
                </c:pt>
                <c:pt idx="588">
                  <c:v>5.2633868685208496</c:v>
                </c:pt>
                <c:pt idx="589">
                  <c:v>5.0167731479621596</c:v>
                </c:pt>
                <c:pt idx="590">
                  <c:v>5.9662405257715703</c:v>
                </c:pt>
                <c:pt idx="591">
                  <c:v>5.91996881990978</c:v>
                </c:pt>
                <c:pt idx="592">
                  <c:v>5.7563485144601403</c:v>
                </c:pt>
                <c:pt idx="593">
                  <c:v>6.3564507463274502</c:v>
                </c:pt>
                <c:pt idx="594">
                  <c:v>6.0440116867320404</c:v>
                </c:pt>
                <c:pt idx="595">
                  <c:v>5.9779866603857101</c:v>
                </c:pt>
                <c:pt idx="596">
                  <c:v>7.4738446642154797</c:v>
                </c:pt>
                <c:pt idx="597">
                  <c:v>7.2747591854440703</c:v>
                </c:pt>
                <c:pt idx="598">
                  <c:v>7.42239277348959</c:v>
                </c:pt>
                <c:pt idx="599">
                  <c:v>7.3688708829073404</c:v>
                </c:pt>
                <c:pt idx="600">
                  <c:v>7.3698004837617797</c:v>
                </c:pt>
                <c:pt idx="601">
                  <c:v>7.5817110445942104</c:v>
                </c:pt>
                <c:pt idx="602">
                  <c:v>6.5305405212924397</c:v>
                </c:pt>
                <c:pt idx="603">
                  <c:v>5.9274404030972301</c:v>
                </c:pt>
                <c:pt idx="604">
                  <c:v>6.8034275970402698</c:v>
                </c:pt>
                <c:pt idx="605">
                  <c:v>5.9421052566883699</c:v>
                </c:pt>
                <c:pt idx="606">
                  <c:v>6.0733124363990196</c:v>
                </c:pt>
                <c:pt idx="607">
                  <c:v>5.78698965036671</c:v>
                </c:pt>
                <c:pt idx="608">
                  <c:v>6.5182478236792196</c:v>
                </c:pt>
                <c:pt idx="609">
                  <c:v>6.3579886713508502</c:v>
                </c:pt>
                <c:pt idx="610">
                  <c:v>6.4190667038732299</c:v>
                </c:pt>
                <c:pt idx="611">
                  <c:v>6.2269108455608499</c:v>
                </c:pt>
                <c:pt idx="612">
                  <c:v>6.2238879893281904</c:v>
                </c:pt>
                <c:pt idx="613">
                  <c:v>6.2992785648253902</c:v>
                </c:pt>
                <c:pt idx="614">
                  <c:v>5.8662684481398797</c:v>
                </c:pt>
                <c:pt idx="615">
                  <c:v>6.2689244610101102</c:v>
                </c:pt>
                <c:pt idx="616">
                  <c:v>6.3647684335417098</c:v>
                </c:pt>
                <c:pt idx="617">
                  <c:v>6.5958971588069204</c:v>
                </c:pt>
                <c:pt idx="618">
                  <c:v>6.4707951864410003</c:v>
                </c:pt>
                <c:pt idx="619">
                  <c:v>6.5494551019876299</c:v>
                </c:pt>
                <c:pt idx="620">
                  <c:v>6.0983839060777303</c:v>
                </c:pt>
                <c:pt idx="621">
                  <c:v>5.7692736594452798</c:v>
                </c:pt>
                <c:pt idx="622">
                  <c:v>6.0138451205708803</c:v>
                </c:pt>
                <c:pt idx="623">
                  <c:v>6.0432079492598296</c:v>
                </c:pt>
                <c:pt idx="624">
                  <c:v>5.8265212342122599</c:v>
                </c:pt>
                <c:pt idx="625">
                  <c:v>6.0407715865061</c:v>
                </c:pt>
                <c:pt idx="626">
                  <c:v>5.9656182173644803</c:v>
                </c:pt>
                <c:pt idx="627">
                  <c:v>6.0117263824564198</c:v>
                </c:pt>
                <c:pt idx="628">
                  <c:v>6.1145168301681503</c:v>
                </c:pt>
                <c:pt idx="629">
                  <c:v>5.8029737793933904</c:v>
                </c:pt>
                <c:pt idx="630">
                  <c:v>6.1064308579317998</c:v>
                </c:pt>
                <c:pt idx="631">
                  <c:v>5.8710491675810701</c:v>
                </c:pt>
                <c:pt idx="632">
                  <c:v>5.93445338989694</c:v>
                </c:pt>
                <c:pt idx="633">
                  <c:v>6.0636661589377896</c:v>
                </c:pt>
                <c:pt idx="634">
                  <c:v>6.1822915129822</c:v>
                </c:pt>
                <c:pt idx="635">
                  <c:v>5.9731104507571198</c:v>
                </c:pt>
                <c:pt idx="636">
                  <c:v>5.8553322089580799</c:v>
                </c:pt>
                <c:pt idx="637">
                  <c:v>5.7922142909259202</c:v>
                </c:pt>
                <c:pt idx="638">
                  <c:v>6.2325544777843502</c:v>
                </c:pt>
                <c:pt idx="639">
                  <c:v>6.2881052368149799</c:v>
                </c:pt>
                <c:pt idx="640">
                  <c:v>6.0581588991004596</c:v>
                </c:pt>
                <c:pt idx="641">
                  <c:v>5.8065383723098103</c:v>
                </c:pt>
                <c:pt idx="642">
                  <c:v>5.6709145387529203</c:v>
                </c:pt>
                <c:pt idx="643">
                  <c:v>5.8751814924687702</c:v>
                </c:pt>
                <c:pt idx="644">
                  <c:v>6.17316363745923</c:v>
                </c:pt>
                <c:pt idx="645">
                  <c:v>5.8049610712225199</c:v>
                </c:pt>
                <c:pt idx="646">
                  <c:v>4.9981239354510496</c:v>
                </c:pt>
                <c:pt idx="647">
                  <c:v>5.1023233422294103</c:v>
                </c:pt>
                <c:pt idx="648">
                  <c:v>5.1309023321570999</c:v>
                </c:pt>
                <c:pt idx="649">
                  <c:v>6.47723037916316</c:v>
                </c:pt>
                <c:pt idx="650">
                  <c:v>6.6999168980694304</c:v>
                </c:pt>
                <c:pt idx="651">
                  <c:v>6.7196875163429697</c:v>
                </c:pt>
                <c:pt idx="652">
                  <c:v>5.1245513625592096</c:v>
                </c:pt>
                <c:pt idx="653">
                  <c:v>5.4325325149844703</c:v>
                </c:pt>
                <c:pt idx="654">
                  <c:v>5.5208698911001299</c:v>
                </c:pt>
                <c:pt idx="655">
                  <c:v>6.4423461292658697</c:v>
                </c:pt>
                <c:pt idx="656">
                  <c:v>6.2391866832699199</c:v>
                </c:pt>
                <c:pt idx="657">
                  <c:v>6.4152655352394099</c:v>
                </c:pt>
                <c:pt idx="658">
                  <c:v>6.2626919769854998</c:v>
                </c:pt>
                <c:pt idx="659">
                  <c:v>6.4144715166469997</c:v>
                </c:pt>
                <c:pt idx="660">
                  <c:v>6.3002455433792797</c:v>
                </c:pt>
                <c:pt idx="661">
                  <c:v>6.52577644158991</c:v>
                </c:pt>
                <c:pt idx="662">
                  <c:v>6.3408943808056497</c:v>
                </c:pt>
                <c:pt idx="663">
                  <c:v>6.38785045561358</c:v>
                </c:pt>
                <c:pt idx="664">
                  <c:v>7.92384132265191</c:v>
                </c:pt>
                <c:pt idx="665">
                  <c:v>7.7119817270378297</c:v>
                </c:pt>
                <c:pt idx="666">
                  <c:v>7.6016805208172</c:v>
                </c:pt>
                <c:pt idx="667">
                  <c:v>7.7759462930832903</c:v>
                </c:pt>
                <c:pt idx="668">
                  <c:v>6.7057386104408101</c:v>
                </c:pt>
                <c:pt idx="669">
                  <c:v>7.1344864058220301</c:v>
                </c:pt>
                <c:pt idx="670">
                  <c:v>6.4372418552328696</c:v>
                </c:pt>
                <c:pt idx="671">
                  <c:v>7.1374361928563497</c:v>
                </c:pt>
                <c:pt idx="672">
                  <c:v>5.3433932675743403</c:v>
                </c:pt>
                <c:pt idx="673">
                  <c:v>5.52482206583226</c:v>
                </c:pt>
                <c:pt idx="674">
                  <c:v>4.71688146037478</c:v>
                </c:pt>
                <c:pt idx="675">
                  <c:v>6.0718727724902601</c:v>
                </c:pt>
                <c:pt idx="676">
                  <c:v>4.9376504300405601</c:v>
                </c:pt>
                <c:pt idx="677">
                  <c:v>5.8870259789034796</c:v>
                </c:pt>
                <c:pt idx="678">
                  <c:v>4.5243484057877499</c:v>
                </c:pt>
                <c:pt idx="679">
                  <c:v>5.4995181862475198</c:v>
                </c:pt>
                <c:pt idx="680">
                  <c:v>5.3966168647886104</c:v>
                </c:pt>
                <c:pt idx="681">
                  <c:v>5.9651260648322202</c:v>
                </c:pt>
                <c:pt idx="682">
                  <c:v>4.9732890368860501</c:v>
                </c:pt>
                <c:pt idx="683">
                  <c:v>5.6832635062161101</c:v>
                </c:pt>
                <c:pt idx="684">
                  <c:v>5.9154751152250098</c:v>
                </c:pt>
                <c:pt idx="685">
                  <c:v>5.8228206687554396</c:v>
                </c:pt>
                <c:pt idx="686">
                  <c:v>5.7317849726390602</c:v>
                </c:pt>
                <c:pt idx="687">
                  <c:v>5.6853849054905297</c:v>
                </c:pt>
                <c:pt idx="688">
                  <c:v>3.5540571806105401</c:v>
                </c:pt>
                <c:pt idx="689">
                  <c:v>3.8499495434839202</c:v>
                </c:pt>
                <c:pt idx="690">
                  <c:v>3.8301857256945002</c:v>
                </c:pt>
                <c:pt idx="691">
                  <c:v>3.63655933343437</c:v>
                </c:pt>
                <c:pt idx="692">
                  <c:v>3.5964882814519199</c:v>
                </c:pt>
                <c:pt idx="693">
                  <c:v>3.57989727733806</c:v>
                </c:pt>
                <c:pt idx="694">
                  <c:v>3.6976577256760601</c:v>
                </c:pt>
                <c:pt idx="695">
                  <c:v>3.27820710295047</c:v>
                </c:pt>
                <c:pt idx="696">
                  <c:v>3.5572998047881601</c:v>
                </c:pt>
                <c:pt idx="697">
                  <c:v>3.6252615447592902</c:v>
                </c:pt>
                <c:pt idx="698">
                  <c:v>3.6257940445985501</c:v>
                </c:pt>
                <c:pt idx="699">
                  <c:v>3.5541436645255402</c:v>
                </c:pt>
                <c:pt idx="700">
                  <c:v>3.6299454889154301</c:v>
                </c:pt>
                <c:pt idx="701">
                  <c:v>3.5091516697966401</c:v>
                </c:pt>
                <c:pt idx="702">
                  <c:v>3.6785484694086898</c:v>
                </c:pt>
                <c:pt idx="703">
                  <c:v>3.60952232751122</c:v>
                </c:pt>
                <c:pt idx="704">
                  <c:v>7.5764766009936597</c:v>
                </c:pt>
                <c:pt idx="705">
                  <c:v>7.84680903089812</c:v>
                </c:pt>
                <c:pt idx="706">
                  <c:v>8.4951219043247992</c:v>
                </c:pt>
                <c:pt idx="707">
                  <c:v>8.5419939971359895</c:v>
                </c:pt>
                <c:pt idx="708">
                  <c:v>7.9231576884321502</c:v>
                </c:pt>
                <c:pt idx="709">
                  <c:v>7.6074556183037396</c:v>
                </c:pt>
                <c:pt idx="710">
                  <c:v>7.1184916894016101</c:v>
                </c:pt>
                <c:pt idx="711">
                  <c:v>7.2700670028549803</c:v>
                </c:pt>
                <c:pt idx="712">
                  <c:v>7.0904187292325398</c:v>
                </c:pt>
                <c:pt idx="713">
                  <c:v>7.0297228836645296</c:v>
                </c:pt>
                <c:pt idx="714">
                  <c:v>6.9193283581155303</c:v>
                </c:pt>
                <c:pt idx="715">
                  <c:v>6.7646101975352897</c:v>
                </c:pt>
                <c:pt idx="716">
                  <c:v>7.2146000149077798</c:v>
                </c:pt>
                <c:pt idx="717">
                  <c:v>7.30145591764692</c:v>
                </c:pt>
                <c:pt idx="718">
                  <c:v>7.3301418493363801</c:v>
                </c:pt>
                <c:pt idx="719">
                  <c:v>6.4096267470457802</c:v>
                </c:pt>
                <c:pt idx="720">
                  <c:v>6.4096267470457802</c:v>
                </c:pt>
                <c:pt idx="721">
                  <c:v>6.1660480379762799</c:v>
                </c:pt>
                <c:pt idx="722">
                  <c:v>6.7133012186927798</c:v>
                </c:pt>
                <c:pt idx="723">
                  <c:v>6.5564148778961204</c:v>
                </c:pt>
                <c:pt idx="724">
                  <c:v>6.3625828811056202</c:v>
                </c:pt>
                <c:pt idx="725">
                  <c:v>6.4422087677067896</c:v>
                </c:pt>
                <c:pt idx="726">
                  <c:v>6.2691378789141003</c:v>
                </c:pt>
                <c:pt idx="727">
                  <c:v>6.3412964662771101</c:v>
                </c:pt>
                <c:pt idx="728">
                  <c:v>6.9206299288440896</c:v>
                </c:pt>
                <c:pt idx="729">
                  <c:v>7.0325681733876504</c:v>
                </c:pt>
                <c:pt idx="730">
                  <c:v>5.5969918928514</c:v>
                </c:pt>
                <c:pt idx="731">
                  <c:v>4.67300409674694</c:v>
                </c:pt>
                <c:pt idx="732">
                  <c:v>5.2388355340652097</c:v>
                </c:pt>
                <c:pt idx="733">
                  <c:v>4.9124358176728498</c:v>
                </c:pt>
                <c:pt idx="734">
                  <c:v>5.1988498787894999</c:v>
                </c:pt>
                <c:pt idx="735">
                  <c:v>4.9245029810364596</c:v>
                </c:pt>
                <c:pt idx="736">
                  <c:v>4.9429393325094901</c:v>
                </c:pt>
                <c:pt idx="737">
                  <c:v>4.9566673581316003</c:v>
                </c:pt>
                <c:pt idx="738">
                  <c:v>5.0487470881080503</c:v>
                </c:pt>
                <c:pt idx="739">
                  <c:v>5.3701831876812198</c:v>
                </c:pt>
                <c:pt idx="740">
                  <c:v>4.4467356525877602</c:v>
                </c:pt>
                <c:pt idx="741">
                  <c:v>4.4137736688583402</c:v>
                </c:pt>
                <c:pt idx="742">
                  <c:v>4.1740247746604302</c:v>
                </c:pt>
                <c:pt idx="743">
                  <c:v>4.7070552029702002</c:v>
                </c:pt>
                <c:pt idx="744">
                  <c:v>4.6906700040886502</c:v>
                </c:pt>
                <c:pt idx="745">
                  <c:v>4.9442403491004301</c:v>
                </c:pt>
                <c:pt idx="746">
                  <c:v>5.9116796633966899</c:v>
                </c:pt>
                <c:pt idx="747">
                  <c:v>5.7014291143307299</c:v>
                </c:pt>
                <c:pt idx="748">
                  <c:v>5.61145652491994</c:v>
                </c:pt>
                <c:pt idx="749">
                  <c:v>5.0470722451141601</c:v>
                </c:pt>
                <c:pt idx="750">
                  <c:v>5.4953433129991902</c:v>
                </c:pt>
                <c:pt idx="751">
                  <c:v>5.25292696028633</c:v>
                </c:pt>
                <c:pt idx="752">
                  <c:v>5.86586616077249</c:v>
                </c:pt>
                <c:pt idx="753">
                  <c:v>5.8467547970451204</c:v>
                </c:pt>
                <c:pt idx="754">
                  <c:v>5.9514784928519298</c:v>
                </c:pt>
                <c:pt idx="755">
                  <c:v>6.6309179978191803</c:v>
                </c:pt>
                <c:pt idx="756">
                  <c:v>6.2958584019314596</c:v>
                </c:pt>
                <c:pt idx="757">
                  <c:v>6.71546559769609</c:v>
                </c:pt>
                <c:pt idx="758">
                  <c:v>7.0233215641466504</c:v>
                </c:pt>
                <c:pt idx="759">
                  <c:v>6.5302957341000596</c:v>
                </c:pt>
                <c:pt idx="760">
                  <c:v>6.6343333045171198</c:v>
                </c:pt>
                <c:pt idx="761">
                  <c:v>5.8902580879861199</c:v>
                </c:pt>
                <c:pt idx="762">
                  <c:v>5.6246046994416501</c:v>
                </c:pt>
                <c:pt idx="763">
                  <c:v>6.1374254069079104</c:v>
                </c:pt>
                <c:pt idx="764">
                  <c:v>6.9769340116873497</c:v>
                </c:pt>
                <c:pt idx="765">
                  <c:v>6.4372279713344804</c:v>
                </c:pt>
                <c:pt idx="766">
                  <c:v>6.6171978583199396</c:v>
                </c:pt>
                <c:pt idx="767">
                  <c:v>6.7192806229382702</c:v>
                </c:pt>
                <c:pt idx="768">
                  <c:v>6.6005651955292697</c:v>
                </c:pt>
                <c:pt idx="769">
                  <c:v>6.8302532847921</c:v>
                </c:pt>
                <c:pt idx="770">
                  <c:v>6.5793842922670898</c:v>
                </c:pt>
                <c:pt idx="771">
                  <c:v>5.6825800613351598</c:v>
                </c:pt>
                <c:pt idx="772">
                  <c:v>6.2344345360990596</c:v>
                </c:pt>
                <c:pt idx="773">
                  <c:v>6.3408467265235497</c:v>
                </c:pt>
                <c:pt idx="774">
                  <c:v>5.9674912340958102</c:v>
                </c:pt>
                <c:pt idx="775">
                  <c:v>5.1194543852571099</c:v>
                </c:pt>
                <c:pt idx="776">
                  <c:v>6.1178629995637896</c:v>
                </c:pt>
                <c:pt idx="777">
                  <c:v>5.7563597750867403</c:v>
                </c:pt>
                <c:pt idx="778">
                  <c:v>5.6846963270346498</c:v>
                </c:pt>
                <c:pt idx="779">
                  <c:v>5.3110591464754497</c:v>
                </c:pt>
                <c:pt idx="780">
                  <c:v>4.7381522338540796</c:v>
                </c:pt>
                <c:pt idx="781">
                  <c:v>4.5495858814973102</c:v>
                </c:pt>
                <c:pt idx="782">
                  <c:v>6.54881263069844</c:v>
                </c:pt>
                <c:pt idx="783">
                  <c:v>6.0933175199437501</c:v>
                </c:pt>
                <c:pt idx="784">
                  <c:v>6.8181482504888198</c:v>
                </c:pt>
                <c:pt idx="785">
                  <c:v>6.6343499937625996</c:v>
                </c:pt>
                <c:pt idx="786">
                  <c:v>6.0670868029875704</c:v>
                </c:pt>
                <c:pt idx="787">
                  <c:v>5.6663052107570699</c:v>
                </c:pt>
                <c:pt idx="788">
                  <c:v>6.75452378339034</c:v>
                </c:pt>
                <c:pt idx="789">
                  <c:v>6.0467774388763704</c:v>
                </c:pt>
                <c:pt idx="790">
                  <c:v>6.0806144182989099</c:v>
                </c:pt>
                <c:pt idx="791">
                  <c:v>5.8272444980592901</c:v>
                </c:pt>
                <c:pt idx="792">
                  <c:v>5.5407499707048702</c:v>
                </c:pt>
                <c:pt idx="793">
                  <c:v>5.39835046772816</c:v>
                </c:pt>
                <c:pt idx="794">
                  <c:v>5.4451803118907796</c:v>
                </c:pt>
                <c:pt idx="795">
                  <c:v>5.1901481366921596</c:v>
                </c:pt>
                <c:pt idx="796">
                  <c:v>4.4559591159284198</c:v>
                </c:pt>
                <c:pt idx="797">
                  <c:v>4.9302496685819204</c:v>
                </c:pt>
                <c:pt idx="798">
                  <c:v>5.0952655825414999</c:v>
                </c:pt>
                <c:pt idx="799">
                  <c:v>4.7730673457394603</c:v>
                </c:pt>
                <c:pt idx="800">
                  <c:v>5.4016561023045</c:v>
                </c:pt>
                <c:pt idx="801">
                  <c:v>5.5440842821740102</c:v>
                </c:pt>
                <c:pt idx="802">
                  <c:v>6.3333923315247</c:v>
                </c:pt>
                <c:pt idx="803">
                  <c:v>5.6239039678720903</c:v>
                </c:pt>
                <c:pt idx="804">
                  <c:v>5.9962574733170602</c:v>
                </c:pt>
                <c:pt idx="805">
                  <c:v>5.1504244388986304</c:v>
                </c:pt>
              </c:numCache>
            </c:numRef>
          </c:yVal>
          <c:smooth val="0"/>
        </c:ser>
        <c:ser>
          <c:idx val="0"/>
          <c:order val="3"/>
          <c:tx>
            <c:strRef>
              <c:f>Example!$KH$1</c:f>
              <c:strCache>
                <c:ptCount val="1"/>
                <c:pt idx="0">
                  <c:v>leaf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2"/>
          </c:marker>
          <c:xVal>
            <c:numRef>
              <c:f>Example!$KH$2:$ARZ$2</c:f>
              <c:numCache>
                <c:formatCode>General</c:formatCode>
                <c:ptCount val="877"/>
                <c:pt idx="0">
                  <c:v>6.7026225050891597</c:v>
                </c:pt>
                <c:pt idx="1">
                  <c:v>7.1038540900511098</c:v>
                </c:pt>
                <c:pt idx="2">
                  <c:v>7.3937359436444297</c:v>
                </c:pt>
                <c:pt idx="3">
                  <c:v>7.77542149708363</c:v>
                </c:pt>
                <c:pt idx="4">
                  <c:v>7.8635728342008999</c:v>
                </c:pt>
                <c:pt idx="5">
                  <c:v>8.3599497804490692</c:v>
                </c:pt>
                <c:pt idx="6">
                  <c:v>5.9734634187993496</c:v>
                </c:pt>
                <c:pt idx="7">
                  <c:v>6.5391388182692403</c:v>
                </c:pt>
                <c:pt idx="8">
                  <c:v>8.1572050204900997</c:v>
                </c:pt>
                <c:pt idx="9">
                  <c:v>8.1055728061695795</c:v>
                </c:pt>
                <c:pt idx="10">
                  <c:v>8.5101074800095695</c:v>
                </c:pt>
                <c:pt idx="11">
                  <c:v>6.4958679898257303</c:v>
                </c:pt>
                <c:pt idx="12">
                  <c:v>5.8584877469265502</c:v>
                </c:pt>
                <c:pt idx="13">
                  <c:v>6.2967707722344501</c:v>
                </c:pt>
                <c:pt idx="14">
                  <c:v>7.1491211337064602</c:v>
                </c:pt>
                <c:pt idx="15">
                  <c:v>6.5957380707372204</c:v>
                </c:pt>
                <c:pt idx="16">
                  <c:v>6.7069124431728602</c:v>
                </c:pt>
                <c:pt idx="17">
                  <c:v>7.78589446234911</c:v>
                </c:pt>
                <c:pt idx="18">
                  <c:v>7.3620383224678401</c:v>
                </c:pt>
                <c:pt idx="19">
                  <c:v>6.8896609996533904</c:v>
                </c:pt>
                <c:pt idx="20">
                  <c:v>5.9912922286454702</c:v>
                </c:pt>
                <c:pt idx="21">
                  <c:v>5.8659663700444202</c:v>
                </c:pt>
                <c:pt idx="22">
                  <c:v>5.9052456928538399</c:v>
                </c:pt>
                <c:pt idx="23">
                  <c:v>6.1011701944768602</c:v>
                </c:pt>
                <c:pt idx="24">
                  <c:v>5.9919201846054104</c:v>
                </c:pt>
                <c:pt idx="25">
                  <c:v>6.4327925427060197</c:v>
                </c:pt>
                <c:pt idx="26">
                  <c:v>5.7524097118309898</c:v>
                </c:pt>
                <c:pt idx="27">
                  <c:v>5.8320694491953198</c:v>
                </c:pt>
                <c:pt idx="28">
                  <c:v>7.1822621363064103</c:v>
                </c:pt>
                <c:pt idx="29">
                  <c:v>6.36223281875521</c:v>
                </c:pt>
                <c:pt idx="30">
                  <c:v>6.2983275686282898</c:v>
                </c:pt>
                <c:pt idx="31">
                  <c:v>6.55964590123354</c:v>
                </c:pt>
                <c:pt idx="32">
                  <c:v>6.1501289613104699</c:v>
                </c:pt>
                <c:pt idx="33">
                  <c:v>6.1322943747352703</c:v>
                </c:pt>
                <c:pt idx="34">
                  <c:v>6.4173398091762701</c:v>
                </c:pt>
                <c:pt idx="35">
                  <c:v>6.2660669028746199</c:v>
                </c:pt>
                <c:pt idx="36">
                  <c:v>5.96434443782013</c:v>
                </c:pt>
                <c:pt idx="37">
                  <c:v>6.4447640866577096</c:v>
                </c:pt>
                <c:pt idx="38">
                  <c:v>7.6172652375847996</c:v>
                </c:pt>
                <c:pt idx="39">
                  <c:v>7.5863712723416601</c:v>
                </c:pt>
                <c:pt idx="40">
                  <c:v>7.2942484303911499</c:v>
                </c:pt>
                <c:pt idx="41">
                  <c:v>7.9697929826635496</c:v>
                </c:pt>
                <c:pt idx="42">
                  <c:v>7.5621036936460202</c:v>
                </c:pt>
                <c:pt idx="43">
                  <c:v>9.1770007704274601</c:v>
                </c:pt>
                <c:pt idx="44">
                  <c:v>9.1206787586724296</c:v>
                </c:pt>
                <c:pt idx="45">
                  <c:v>8.2757486602106898</c:v>
                </c:pt>
                <c:pt idx="46">
                  <c:v>8.1127821236633899</c:v>
                </c:pt>
                <c:pt idx="47">
                  <c:v>8.3275836173933904</c:v>
                </c:pt>
                <c:pt idx="48">
                  <c:v>8.2111769308773592</c:v>
                </c:pt>
                <c:pt idx="49">
                  <c:v>7.8816305719475102</c:v>
                </c:pt>
                <c:pt idx="50">
                  <c:v>8.5950487843373402</c:v>
                </c:pt>
                <c:pt idx="51">
                  <c:v>8.0108499034962204</c:v>
                </c:pt>
                <c:pt idx="52">
                  <c:v>7.8944013341205403</c:v>
                </c:pt>
                <c:pt idx="53">
                  <c:v>7.9880012452653304</c:v>
                </c:pt>
                <c:pt idx="54">
                  <c:v>8.3797253826168205</c:v>
                </c:pt>
                <c:pt idx="55">
                  <c:v>8.7235405450631998</c:v>
                </c:pt>
                <c:pt idx="56">
                  <c:v>8.0116554081153009</c:v>
                </c:pt>
                <c:pt idx="57">
                  <c:v>7.7642572521592603</c:v>
                </c:pt>
                <c:pt idx="58">
                  <c:v>7.5593640371081703</c:v>
                </c:pt>
                <c:pt idx="59">
                  <c:v>7.7738622497694303</c:v>
                </c:pt>
                <c:pt idx="60">
                  <c:v>7.7079842894304704</c:v>
                </c:pt>
                <c:pt idx="61">
                  <c:v>6.8942043898770704</c:v>
                </c:pt>
                <c:pt idx="62">
                  <c:v>6.8892565574637397</c:v>
                </c:pt>
                <c:pt idx="63">
                  <c:v>7.3488660882802597</c:v>
                </c:pt>
                <c:pt idx="64">
                  <c:v>7.6184141208695797</c:v>
                </c:pt>
                <c:pt idx="65">
                  <c:v>8.2942874603926793</c:v>
                </c:pt>
                <c:pt idx="66">
                  <c:v>8.3172049367495298</c:v>
                </c:pt>
                <c:pt idx="67">
                  <c:v>8.2748392995947206</c:v>
                </c:pt>
                <c:pt idx="68">
                  <c:v>8.1054890788377794</c:v>
                </c:pt>
                <c:pt idx="69">
                  <c:v>7.9628811108092901</c:v>
                </c:pt>
                <c:pt idx="70">
                  <c:v>7.78883686741578</c:v>
                </c:pt>
                <c:pt idx="71">
                  <c:v>8.3653503809785903</c:v>
                </c:pt>
                <c:pt idx="72">
                  <c:v>7.6272260937577103</c:v>
                </c:pt>
                <c:pt idx="73">
                  <c:v>7.7668919479017697</c:v>
                </c:pt>
                <c:pt idx="74">
                  <c:v>8.0594319806556101</c:v>
                </c:pt>
                <c:pt idx="75">
                  <c:v>7.0145755269029602</c:v>
                </c:pt>
                <c:pt idx="76">
                  <c:v>7.1935983037301003</c:v>
                </c:pt>
                <c:pt idx="77">
                  <c:v>7.7300331492567897</c:v>
                </c:pt>
                <c:pt idx="78">
                  <c:v>7.4932761381436004</c:v>
                </c:pt>
                <c:pt idx="79">
                  <c:v>8.0331211123692494</c:v>
                </c:pt>
                <c:pt idx="80">
                  <c:v>8.2338360289378603</c:v>
                </c:pt>
                <c:pt idx="81">
                  <c:v>8.3383095976432493</c:v>
                </c:pt>
                <c:pt idx="82">
                  <c:v>8.1067364295245206</c:v>
                </c:pt>
                <c:pt idx="83">
                  <c:v>7.8514016728695504</c:v>
                </c:pt>
                <c:pt idx="84">
                  <c:v>7.8618018438699799</c:v>
                </c:pt>
                <c:pt idx="85">
                  <c:v>8.1201588123371806</c:v>
                </c:pt>
                <c:pt idx="86">
                  <c:v>8.2965302883662009</c:v>
                </c:pt>
                <c:pt idx="87">
                  <c:v>7.84693252975958</c:v>
                </c:pt>
                <c:pt idx="88">
                  <c:v>7.9619938577608096</c:v>
                </c:pt>
                <c:pt idx="89">
                  <c:v>6.9517844012380596</c:v>
                </c:pt>
                <c:pt idx="90">
                  <c:v>7.2762571627689399</c:v>
                </c:pt>
                <c:pt idx="91">
                  <c:v>7.6179363108598004</c:v>
                </c:pt>
                <c:pt idx="92">
                  <c:v>7.78515369042203</c:v>
                </c:pt>
                <c:pt idx="93">
                  <c:v>8.2645758952282602</c:v>
                </c:pt>
                <c:pt idx="94">
                  <c:v>8.6724064258762006</c:v>
                </c:pt>
                <c:pt idx="95">
                  <c:v>8.0165337603736209</c:v>
                </c:pt>
                <c:pt idx="96">
                  <c:v>7.76321717027872</c:v>
                </c:pt>
                <c:pt idx="97">
                  <c:v>7.73017703248654</c:v>
                </c:pt>
                <c:pt idx="98">
                  <c:v>7.6847129984881697</c:v>
                </c:pt>
                <c:pt idx="99">
                  <c:v>8.35162498070118</c:v>
                </c:pt>
                <c:pt idx="100">
                  <c:v>8.0741257795715207</c:v>
                </c:pt>
                <c:pt idx="101">
                  <c:v>8.9067637449685702</c:v>
                </c:pt>
                <c:pt idx="102">
                  <c:v>8.9363771041773994</c:v>
                </c:pt>
                <c:pt idx="103">
                  <c:v>8.7394287609752599</c:v>
                </c:pt>
                <c:pt idx="104">
                  <c:v>7.5386778047524796</c:v>
                </c:pt>
                <c:pt idx="105">
                  <c:v>7.1701293092799396</c:v>
                </c:pt>
                <c:pt idx="106">
                  <c:v>7.6265259130862901</c:v>
                </c:pt>
                <c:pt idx="107">
                  <c:v>8.4470180525762508</c:v>
                </c:pt>
                <c:pt idx="108">
                  <c:v>8.4719273491843303</c:v>
                </c:pt>
                <c:pt idx="109">
                  <c:v>8.4773303774263091</c:v>
                </c:pt>
                <c:pt idx="110">
                  <c:v>8.2355850792403196</c:v>
                </c:pt>
                <c:pt idx="111">
                  <c:v>8.1152077641541691</c:v>
                </c:pt>
                <c:pt idx="112">
                  <c:v>8.0230330738070208</c:v>
                </c:pt>
                <c:pt idx="113">
                  <c:v>7.5173690486738298</c:v>
                </c:pt>
                <c:pt idx="114">
                  <c:v>7.2662780349569998</c:v>
                </c:pt>
                <c:pt idx="115">
                  <c:v>7.3339351624819997</c:v>
                </c:pt>
                <c:pt idx="116">
                  <c:v>8.1357444758375603</c:v>
                </c:pt>
                <c:pt idx="117">
                  <c:v>7.8983792880558301</c:v>
                </c:pt>
                <c:pt idx="118">
                  <c:v>7.78938342335515</c:v>
                </c:pt>
                <c:pt idx="119">
                  <c:v>8.5220622810158098</c:v>
                </c:pt>
                <c:pt idx="120">
                  <c:v>8.7739125392714108</c:v>
                </c:pt>
                <c:pt idx="121">
                  <c:v>8.4799833701223903</c:v>
                </c:pt>
                <c:pt idx="122">
                  <c:v>8.4999601709088992</c:v>
                </c:pt>
                <c:pt idx="123">
                  <c:v>8.7269654884371501</c:v>
                </c:pt>
                <c:pt idx="124">
                  <c:v>8.5715113532523901</c:v>
                </c:pt>
                <c:pt idx="125">
                  <c:v>8.2592561634556692</c:v>
                </c:pt>
                <c:pt idx="126">
                  <c:v>8.1777087817091694</c:v>
                </c:pt>
                <c:pt idx="127">
                  <c:v>8.1563284559278504</c:v>
                </c:pt>
                <c:pt idx="128">
                  <c:v>7.5175306076745096</c:v>
                </c:pt>
                <c:pt idx="129">
                  <c:v>7.6719995547760798</c:v>
                </c:pt>
                <c:pt idx="130">
                  <c:v>7.6278452258026403</c:v>
                </c:pt>
                <c:pt idx="131">
                  <c:v>7.42892397687136</c:v>
                </c:pt>
                <c:pt idx="132">
                  <c:v>7.4603245938921701</c:v>
                </c:pt>
                <c:pt idx="133">
                  <c:v>7.3515547344804899</c:v>
                </c:pt>
                <c:pt idx="134">
                  <c:v>7.2964767243936501</c:v>
                </c:pt>
                <c:pt idx="135">
                  <c:v>7.2945455638002397</c:v>
                </c:pt>
                <c:pt idx="136">
                  <c:v>7.3690969047152803</c:v>
                </c:pt>
                <c:pt idx="137">
                  <c:v>7.5619559159645497</c:v>
                </c:pt>
                <c:pt idx="138">
                  <c:v>7.4227986533244703</c:v>
                </c:pt>
                <c:pt idx="139">
                  <c:v>7.6319988978012203</c:v>
                </c:pt>
                <c:pt idx="140">
                  <c:v>7.9270704135389298</c:v>
                </c:pt>
                <c:pt idx="141">
                  <c:v>7.7809837829408304</c:v>
                </c:pt>
                <c:pt idx="142">
                  <c:v>8.0236924679244002</c:v>
                </c:pt>
                <c:pt idx="143">
                  <c:v>8.1550876367738603</c:v>
                </c:pt>
                <c:pt idx="144">
                  <c:v>8.2684132031682402</c:v>
                </c:pt>
                <c:pt idx="145">
                  <c:v>8.3360257749413993</c:v>
                </c:pt>
                <c:pt idx="146">
                  <c:v>6.49801506969765</c:v>
                </c:pt>
                <c:pt idx="147">
                  <c:v>6.5139379601558502</c:v>
                </c:pt>
                <c:pt idx="148">
                  <c:v>6.7600639360950803</c:v>
                </c:pt>
                <c:pt idx="149">
                  <c:v>7.7347564812967704</c:v>
                </c:pt>
                <c:pt idx="150">
                  <c:v>7.4120471026046699</c:v>
                </c:pt>
                <c:pt idx="151">
                  <c:v>7.5816207454792703</c:v>
                </c:pt>
                <c:pt idx="152">
                  <c:v>7.8249945772341798</c:v>
                </c:pt>
                <c:pt idx="153">
                  <c:v>7.6615591332477102</c:v>
                </c:pt>
                <c:pt idx="154">
                  <c:v>7.8688967012630799</c:v>
                </c:pt>
                <c:pt idx="155">
                  <c:v>5.6715525397314801</c:v>
                </c:pt>
                <c:pt idx="156">
                  <c:v>5.8535967522608701</c:v>
                </c:pt>
                <c:pt idx="157">
                  <c:v>5.8682736003998999</c:v>
                </c:pt>
                <c:pt idx="158">
                  <c:v>7.5724765896853201</c:v>
                </c:pt>
                <c:pt idx="159">
                  <c:v>7.4713371298605704</c:v>
                </c:pt>
                <c:pt idx="160">
                  <c:v>7.6907323315677898</c:v>
                </c:pt>
                <c:pt idx="161">
                  <c:v>9.4733403772080091</c:v>
                </c:pt>
                <c:pt idx="162">
                  <c:v>9.3364630982133399</c:v>
                </c:pt>
                <c:pt idx="163">
                  <c:v>9.5276809434904806</c:v>
                </c:pt>
                <c:pt idx="164">
                  <c:v>9.5694000875568008</c:v>
                </c:pt>
                <c:pt idx="165">
                  <c:v>9.2274979037594598</c:v>
                </c:pt>
                <c:pt idx="166">
                  <c:v>8.9760383772813004</c:v>
                </c:pt>
                <c:pt idx="167">
                  <c:v>9.2012344573354401</c:v>
                </c:pt>
                <c:pt idx="168">
                  <c:v>9.1260780680921307</c:v>
                </c:pt>
                <c:pt idx="169">
                  <c:v>8.8777582536321091</c:v>
                </c:pt>
                <c:pt idx="170">
                  <c:v>9.2784135957346408</c:v>
                </c:pt>
                <c:pt idx="171">
                  <c:v>9.2169966335962297</c:v>
                </c:pt>
                <c:pt idx="172">
                  <c:v>8.9038265113095196</c:v>
                </c:pt>
                <c:pt idx="173">
                  <c:v>9.3237849886700506</c:v>
                </c:pt>
                <c:pt idx="174">
                  <c:v>9.0591286212808093</c:v>
                </c:pt>
                <c:pt idx="175">
                  <c:v>8.9117808677843708</c:v>
                </c:pt>
                <c:pt idx="176">
                  <c:v>9.5237498553401192</c:v>
                </c:pt>
                <c:pt idx="177">
                  <c:v>9.2331593044655396</c:v>
                </c:pt>
                <c:pt idx="178">
                  <c:v>8.9925013126583</c:v>
                </c:pt>
                <c:pt idx="179">
                  <c:v>9.2625507411390906</c:v>
                </c:pt>
                <c:pt idx="180">
                  <c:v>9.2522422357782492</c:v>
                </c:pt>
                <c:pt idx="181">
                  <c:v>8.8955534826712199</c:v>
                </c:pt>
                <c:pt idx="182">
                  <c:v>9.4281101868687607</c:v>
                </c:pt>
                <c:pt idx="183">
                  <c:v>9.2176351724099508</c:v>
                </c:pt>
                <c:pt idx="184">
                  <c:v>9.24474671700467</c:v>
                </c:pt>
                <c:pt idx="185">
                  <c:v>9.2606314744808405</c:v>
                </c:pt>
                <c:pt idx="186">
                  <c:v>9.2269587030762708</c:v>
                </c:pt>
                <c:pt idx="187">
                  <c:v>8.7787414740740104</c:v>
                </c:pt>
                <c:pt idx="188">
                  <c:v>7.9292321492865101</c:v>
                </c:pt>
                <c:pt idx="189">
                  <c:v>8.3657510901991401</c:v>
                </c:pt>
                <c:pt idx="190">
                  <c:v>9.5998505176748292</c:v>
                </c:pt>
                <c:pt idx="191">
                  <c:v>9.0361869160179893</c:v>
                </c:pt>
                <c:pt idx="192">
                  <c:v>8.9136975440654194</c:v>
                </c:pt>
                <c:pt idx="193">
                  <c:v>9.2356371026956197</c:v>
                </c:pt>
                <c:pt idx="194">
                  <c:v>9.3108810639150104</c:v>
                </c:pt>
                <c:pt idx="195">
                  <c:v>9.0261982591088508</c:v>
                </c:pt>
                <c:pt idx="196">
                  <c:v>9.2938739609062893</c:v>
                </c:pt>
                <c:pt idx="197">
                  <c:v>9.1912360799753898</c:v>
                </c:pt>
                <c:pt idx="198">
                  <c:v>8.8748104812251292</c:v>
                </c:pt>
                <c:pt idx="199">
                  <c:v>9.1655260150353506</c:v>
                </c:pt>
                <c:pt idx="200">
                  <c:v>9.1185266952177209</c:v>
                </c:pt>
                <c:pt idx="201">
                  <c:v>8.9569025832667108</c:v>
                </c:pt>
                <c:pt idx="202">
                  <c:v>9.5533358089566498</c:v>
                </c:pt>
                <c:pt idx="203">
                  <c:v>9.2730755579575295</c:v>
                </c:pt>
                <c:pt idx="204">
                  <c:v>9.3739080991406691</c:v>
                </c:pt>
                <c:pt idx="205">
                  <c:v>9.2122787040535705</c:v>
                </c:pt>
                <c:pt idx="206">
                  <c:v>9.3603269433909997</c:v>
                </c:pt>
                <c:pt idx="207">
                  <c:v>8.8970494671455391</c:v>
                </c:pt>
                <c:pt idx="208">
                  <c:v>9.3394050890164593</c:v>
                </c:pt>
                <c:pt idx="209">
                  <c:v>9.27298659214655</c:v>
                </c:pt>
                <c:pt idx="210">
                  <c:v>9.1301933494073495</c:v>
                </c:pt>
                <c:pt idx="211">
                  <c:v>9.4693759494280894</c:v>
                </c:pt>
                <c:pt idx="212">
                  <c:v>9.0661887766064595</c:v>
                </c:pt>
                <c:pt idx="213">
                  <c:v>8.6946943121186706</c:v>
                </c:pt>
                <c:pt idx="214">
                  <c:v>8.0241986283384303</c:v>
                </c:pt>
                <c:pt idx="215">
                  <c:v>8.1106266132939506</c:v>
                </c:pt>
                <c:pt idx="216">
                  <c:v>9.1331176985073395</c:v>
                </c:pt>
                <c:pt idx="217">
                  <c:v>9.1218902432657103</c:v>
                </c:pt>
                <c:pt idx="218">
                  <c:v>8.97208647275448</c:v>
                </c:pt>
                <c:pt idx="219">
                  <c:v>8.7766087328181897</c:v>
                </c:pt>
                <c:pt idx="220">
                  <c:v>9.2905251424418207</c:v>
                </c:pt>
                <c:pt idx="221">
                  <c:v>9.3517779874679992</c:v>
                </c:pt>
                <c:pt idx="222">
                  <c:v>9.2657936272462909</c:v>
                </c:pt>
                <c:pt idx="223">
                  <c:v>9.1786739420371006</c:v>
                </c:pt>
                <c:pt idx="224">
                  <c:v>9.3314572695940292</c:v>
                </c:pt>
                <c:pt idx="225">
                  <c:v>9.0478628069949707</c:v>
                </c:pt>
                <c:pt idx="226">
                  <c:v>8.6786712094589706</c:v>
                </c:pt>
                <c:pt idx="227">
                  <c:v>9.3347267959546194</c:v>
                </c:pt>
                <c:pt idx="228">
                  <c:v>9.2770995694838501</c:v>
                </c:pt>
                <c:pt idx="229">
                  <c:v>9.0552909692985395</c:v>
                </c:pt>
                <c:pt idx="230">
                  <c:v>9.4529972298341498</c:v>
                </c:pt>
                <c:pt idx="231">
                  <c:v>9.0497602873022593</c:v>
                </c:pt>
                <c:pt idx="232">
                  <c:v>8.9032666659797695</c:v>
                </c:pt>
                <c:pt idx="233">
                  <c:v>9.7599115559669301</c:v>
                </c:pt>
                <c:pt idx="234">
                  <c:v>9.4952691892803607</c:v>
                </c:pt>
                <c:pt idx="235">
                  <c:v>9.0127175199075893</c:v>
                </c:pt>
                <c:pt idx="236">
                  <c:v>9.3665303975148895</c:v>
                </c:pt>
                <c:pt idx="237">
                  <c:v>9.3379431588370707</c:v>
                </c:pt>
                <c:pt idx="238">
                  <c:v>8.9763033755801604</c:v>
                </c:pt>
                <c:pt idx="239">
                  <c:v>9.4893094564134604</c:v>
                </c:pt>
                <c:pt idx="240">
                  <c:v>9.2888834118546306</c:v>
                </c:pt>
                <c:pt idx="241">
                  <c:v>9.0826632845199295</c:v>
                </c:pt>
                <c:pt idx="242">
                  <c:v>8.3012236064579401</c:v>
                </c:pt>
                <c:pt idx="243">
                  <c:v>8.5176680179713298</c:v>
                </c:pt>
                <c:pt idx="244">
                  <c:v>9.3879834977929608</c:v>
                </c:pt>
                <c:pt idx="245">
                  <c:v>9.3077413152330308</c:v>
                </c:pt>
                <c:pt idx="246">
                  <c:v>9.1699733194177302</c:v>
                </c:pt>
                <c:pt idx="247">
                  <c:v>9.3244072230493202</c:v>
                </c:pt>
                <c:pt idx="248">
                  <c:v>9.5951864751635103</c:v>
                </c:pt>
                <c:pt idx="249">
                  <c:v>9.3182403182953397</c:v>
                </c:pt>
                <c:pt idx="250">
                  <c:v>9.5988075354386098</c:v>
                </c:pt>
                <c:pt idx="251">
                  <c:v>9.4640543476918495</c:v>
                </c:pt>
                <c:pt idx="252">
                  <c:v>7.9447597598661996</c:v>
                </c:pt>
                <c:pt idx="253">
                  <c:v>8.8788504920724503</c:v>
                </c:pt>
                <c:pt idx="254">
                  <c:v>8.84734389385223</c:v>
                </c:pt>
                <c:pt idx="255">
                  <c:v>7.2459191633194697</c:v>
                </c:pt>
                <c:pt idx="256">
                  <c:v>6.4684376414372604</c:v>
                </c:pt>
                <c:pt idx="257">
                  <c:v>6.6935370202626903</c:v>
                </c:pt>
                <c:pt idx="258">
                  <c:v>9.5430310202455608</c:v>
                </c:pt>
                <c:pt idx="259">
                  <c:v>9.1613680764265002</c:v>
                </c:pt>
                <c:pt idx="260">
                  <c:v>9.0060834118850792</c:v>
                </c:pt>
                <c:pt idx="261">
                  <c:v>9.2169145886047996</c:v>
                </c:pt>
                <c:pt idx="262">
                  <c:v>7.7961426792075601</c:v>
                </c:pt>
                <c:pt idx="263">
                  <c:v>7.7337182756678997</c:v>
                </c:pt>
                <c:pt idx="264">
                  <c:v>7.2949380722739496</c:v>
                </c:pt>
                <c:pt idx="265">
                  <c:v>8.2055017631648806</c:v>
                </c:pt>
                <c:pt idx="266">
                  <c:v>7.9120577870729702</c:v>
                </c:pt>
                <c:pt idx="267">
                  <c:v>7.4719501545068701</c:v>
                </c:pt>
                <c:pt idx="268">
                  <c:v>7.1807093874745096</c:v>
                </c:pt>
                <c:pt idx="269">
                  <c:v>7.7147905592306598</c:v>
                </c:pt>
                <c:pt idx="270">
                  <c:v>7.75874773507425</c:v>
                </c:pt>
                <c:pt idx="271">
                  <c:v>8.2824810810824303</c:v>
                </c:pt>
                <c:pt idx="272">
                  <c:v>7.2866248492132302</c:v>
                </c:pt>
                <c:pt idx="273">
                  <c:v>7.3565595294422801</c:v>
                </c:pt>
                <c:pt idx="274">
                  <c:v>7.7801483654270598</c:v>
                </c:pt>
                <c:pt idx="275">
                  <c:v>7.1772120698501798</c:v>
                </c:pt>
                <c:pt idx="276">
                  <c:v>7.7275901231642301</c:v>
                </c:pt>
                <c:pt idx="277">
                  <c:v>6.9940042213495097</c:v>
                </c:pt>
                <c:pt idx="278">
                  <c:v>7.4308079343601303</c:v>
                </c:pt>
                <c:pt idx="279">
                  <c:v>7.7914198862880903</c:v>
                </c:pt>
                <c:pt idx="280">
                  <c:v>7.4271176774297096</c:v>
                </c:pt>
                <c:pt idx="281">
                  <c:v>7.5956960938269598</c:v>
                </c:pt>
                <c:pt idx="282">
                  <c:v>7.8954604117115998</c:v>
                </c:pt>
                <c:pt idx="283">
                  <c:v>8.0377463807241405</c:v>
                </c:pt>
                <c:pt idx="284">
                  <c:v>7.9179347972580301</c:v>
                </c:pt>
                <c:pt idx="285">
                  <c:v>7.6815949762734697</c:v>
                </c:pt>
                <c:pt idx="286">
                  <c:v>8.1212592180571299</c:v>
                </c:pt>
                <c:pt idx="287">
                  <c:v>7.50991403281009</c:v>
                </c:pt>
                <c:pt idx="288">
                  <c:v>7.5125091569374201</c:v>
                </c:pt>
                <c:pt idx="289">
                  <c:v>7.8603131993489299</c:v>
                </c:pt>
                <c:pt idx="290">
                  <c:v>6.7680930233371202</c:v>
                </c:pt>
                <c:pt idx="291">
                  <c:v>6.8888549651965896</c:v>
                </c:pt>
                <c:pt idx="292">
                  <c:v>7.6249866588013404</c:v>
                </c:pt>
                <c:pt idx="293">
                  <c:v>7.8372024192570597</c:v>
                </c:pt>
                <c:pt idx="294">
                  <c:v>8.2037639485100406</c:v>
                </c:pt>
                <c:pt idx="295">
                  <c:v>7.7586093241708802</c:v>
                </c:pt>
                <c:pt idx="296">
                  <c:v>8.7593018460335195</c:v>
                </c:pt>
                <c:pt idx="297">
                  <c:v>8.4872415370489094</c:v>
                </c:pt>
                <c:pt idx="298">
                  <c:v>8.2556059169326108</c:v>
                </c:pt>
                <c:pt idx="299">
                  <c:v>8.5593155535019108</c:v>
                </c:pt>
                <c:pt idx="300">
                  <c:v>8.1750599177188992</c:v>
                </c:pt>
                <c:pt idx="301">
                  <c:v>7.9292774330800002</c:v>
                </c:pt>
                <c:pt idx="302">
                  <c:v>7.3601501400960396</c:v>
                </c:pt>
                <c:pt idx="303">
                  <c:v>7.71421791688529</c:v>
                </c:pt>
                <c:pt idx="304">
                  <c:v>8.8611067395165808</c:v>
                </c:pt>
                <c:pt idx="305">
                  <c:v>8.5969120586873693</c:v>
                </c:pt>
                <c:pt idx="306">
                  <c:v>8.8602643516445792</c:v>
                </c:pt>
                <c:pt idx="307">
                  <c:v>8.7757831141719596</c:v>
                </c:pt>
                <c:pt idx="308">
                  <c:v>8.9814582623085606</c:v>
                </c:pt>
                <c:pt idx="309">
                  <c:v>8.5097171257736104</c:v>
                </c:pt>
                <c:pt idx="310">
                  <c:v>8.5950240706678098</c:v>
                </c:pt>
                <c:pt idx="311">
                  <c:v>8.4150199179143392</c:v>
                </c:pt>
                <c:pt idx="312">
                  <c:v>8.6744338330976998</c:v>
                </c:pt>
                <c:pt idx="313">
                  <c:v>8.1795797442687395</c:v>
                </c:pt>
                <c:pt idx="314">
                  <c:v>7.7625922101665896</c:v>
                </c:pt>
                <c:pt idx="315">
                  <c:v>8.1430694306504492</c:v>
                </c:pt>
                <c:pt idx="316">
                  <c:v>7.3729043300496198</c:v>
                </c:pt>
                <c:pt idx="317">
                  <c:v>7.8558247030585102</c:v>
                </c:pt>
                <c:pt idx="318">
                  <c:v>6.7602141222547596</c:v>
                </c:pt>
                <c:pt idx="319">
                  <c:v>7.84598829554447</c:v>
                </c:pt>
                <c:pt idx="320">
                  <c:v>8.4342106607193497</c:v>
                </c:pt>
                <c:pt idx="321">
                  <c:v>8.51106833419297</c:v>
                </c:pt>
                <c:pt idx="322">
                  <c:v>8.7572265938607501</c:v>
                </c:pt>
                <c:pt idx="323">
                  <c:v>8.7854000619651806</c:v>
                </c:pt>
                <c:pt idx="324">
                  <c:v>8.68997847958717</c:v>
                </c:pt>
                <c:pt idx="325">
                  <c:v>8.0406556404935596</c:v>
                </c:pt>
                <c:pt idx="326">
                  <c:v>8.2991535133735592</c:v>
                </c:pt>
                <c:pt idx="327">
                  <c:v>8.6441677688158407</c:v>
                </c:pt>
                <c:pt idx="328">
                  <c:v>9.3768226105395094</c:v>
                </c:pt>
                <c:pt idx="329">
                  <c:v>9.0565701451745806</c:v>
                </c:pt>
                <c:pt idx="330">
                  <c:v>8.7895557393941495</c:v>
                </c:pt>
                <c:pt idx="331">
                  <c:v>8.8964988793387807</c:v>
                </c:pt>
                <c:pt idx="332">
                  <c:v>8.9271551710245394</c:v>
                </c:pt>
                <c:pt idx="333">
                  <c:v>8.1512400594075594</c:v>
                </c:pt>
                <c:pt idx="334">
                  <c:v>7.98220361412596</c:v>
                </c:pt>
                <c:pt idx="335">
                  <c:v>9.2304992219912201</c:v>
                </c:pt>
                <c:pt idx="336">
                  <c:v>9.2713315681123802</c:v>
                </c:pt>
                <c:pt idx="337">
                  <c:v>9.2958265541060694</c:v>
                </c:pt>
                <c:pt idx="338">
                  <c:v>9.2651532550226303</c:v>
                </c:pt>
                <c:pt idx="339">
                  <c:v>8.9075550510872201</c:v>
                </c:pt>
                <c:pt idx="340">
                  <c:v>8.9329202537419707</c:v>
                </c:pt>
                <c:pt idx="341">
                  <c:v>8.1892921897595308</c:v>
                </c:pt>
                <c:pt idx="342">
                  <c:v>8.5576553879508594</c:v>
                </c:pt>
                <c:pt idx="343">
                  <c:v>8.9797657963136501</c:v>
                </c:pt>
                <c:pt idx="344">
                  <c:v>8.2664538790261997</c:v>
                </c:pt>
                <c:pt idx="345">
                  <c:v>7.9192513757852501</c:v>
                </c:pt>
                <c:pt idx="346">
                  <c:v>6.8495428865245396</c:v>
                </c:pt>
                <c:pt idx="347">
                  <c:v>6.9013613421829403</c:v>
                </c:pt>
                <c:pt idx="348">
                  <c:v>7.1270715886009102</c:v>
                </c:pt>
                <c:pt idx="349">
                  <c:v>7.7776266743141003</c:v>
                </c:pt>
                <c:pt idx="350">
                  <c:v>6.9935407140816697</c:v>
                </c:pt>
                <c:pt idx="351">
                  <c:v>7.1330198105975899</c:v>
                </c:pt>
                <c:pt idx="352">
                  <c:v>7.0321515803810097</c:v>
                </c:pt>
                <c:pt idx="353">
                  <c:v>7.1801709816032897</c:v>
                </c:pt>
                <c:pt idx="354">
                  <c:v>9.1290548750587792</c:v>
                </c:pt>
                <c:pt idx="355">
                  <c:v>9.4058762680788703</c:v>
                </c:pt>
                <c:pt idx="356">
                  <c:v>9.2630786778267407</c:v>
                </c:pt>
                <c:pt idx="357">
                  <c:v>8.8671619055289792</c:v>
                </c:pt>
                <c:pt idx="358">
                  <c:v>9.1538650138886393</c:v>
                </c:pt>
                <c:pt idx="359">
                  <c:v>9.2569668089770598</c:v>
                </c:pt>
                <c:pt idx="360">
                  <c:v>8.8564981049021902</c:v>
                </c:pt>
                <c:pt idx="361">
                  <c:v>8.7429613907202306</c:v>
                </c:pt>
                <c:pt idx="362">
                  <c:v>8.8076995127252395</c:v>
                </c:pt>
                <c:pt idx="363">
                  <c:v>8.5117856692200409</c:v>
                </c:pt>
                <c:pt idx="364">
                  <c:v>8.5894110095017506</c:v>
                </c:pt>
                <c:pt idx="365">
                  <c:v>8.5244644598201909</c:v>
                </c:pt>
                <c:pt idx="366">
                  <c:v>8.7817197945395495</c:v>
                </c:pt>
                <c:pt idx="367">
                  <c:v>8.5448109623687891</c:v>
                </c:pt>
                <c:pt idx="368">
                  <c:v>8.7582140338107699</c:v>
                </c:pt>
                <c:pt idx="369">
                  <c:v>8.5369482108431303</c:v>
                </c:pt>
                <c:pt idx="370">
                  <c:v>8.42599308500224</c:v>
                </c:pt>
                <c:pt idx="371">
                  <c:v>8.6021115976884204</c:v>
                </c:pt>
                <c:pt idx="372">
                  <c:v>7.9044574395553902</c:v>
                </c:pt>
                <c:pt idx="373">
                  <c:v>7.92545899321542</c:v>
                </c:pt>
                <c:pt idx="374">
                  <c:v>8.4225792985137602</c:v>
                </c:pt>
                <c:pt idx="375">
                  <c:v>8.7080367280401791</c:v>
                </c:pt>
                <c:pt idx="376">
                  <c:v>7.75638421852483</c:v>
                </c:pt>
                <c:pt idx="377">
                  <c:v>7.7429135147094401</c:v>
                </c:pt>
                <c:pt idx="378">
                  <c:v>8.4049601811448298</c:v>
                </c:pt>
                <c:pt idx="379">
                  <c:v>8.4748804050209792</c:v>
                </c:pt>
                <c:pt idx="380">
                  <c:v>8.9267011322056309</c:v>
                </c:pt>
                <c:pt idx="381">
                  <c:v>9.2201769096554305</c:v>
                </c:pt>
                <c:pt idx="382">
                  <c:v>8.5735038183210008</c:v>
                </c:pt>
                <c:pt idx="383">
                  <c:v>8.8635549384649899</c:v>
                </c:pt>
                <c:pt idx="384">
                  <c:v>9.9022323943485393</c:v>
                </c:pt>
                <c:pt idx="385">
                  <c:v>11.4924908946999</c:v>
                </c:pt>
                <c:pt idx="386">
                  <c:v>11.5812940015128</c:v>
                </c:pt>
                <c:pt idx="387">
                  <c:v>11.715829134028199</c:v>
                </c:pt>
                <c:pt idx="388">
                  <c:v>11.496423908162599</c:v>
                </c:pt>
                <c:pt idx="389">
                  <c:v>11.324651415845301</c:v>
                </c:pt>
                <c:pt idx="390">
                  <c:v>11.4462515446466</c:v>
                </c:pt>
                <c:pt idx="391">
                  <c:v>11.904345033043001</c:v>
                </c:pt>
                <c:pt idx="392">
                  <c:v>11.814262520128599</c:v>
                </c:pt>
                <c:pt idx="393">
                  <c:v>12.1115705104926</c:v>
                </c:pt>
                <c:pt idx="394">
                  <c:v>12.0465810334958</c:v>
                </c:pt>
                <c:pt idx="395">
                  <c:v>12.0540166029731</c:v>
                </c:pt>
                <c:pt idx="396">
                  <c:v>11.536792721521801</c:v>
                </c:pt>
                <c:pt idx="397">
                  <c:v>11.427719869639301</c:v>
                </c:pt>
                <c:pt idx="398">
                  <c:v>11.1698212014124</c:v>
                </c:pt>
                <c:pt idx="399">
                  <c:v>11.4924552237849</c:v>
                </c:pt>
                <c:pt idx="400">
                  <c:v>11.537793505108899</c:v>
                </c:pt>
                <c:pt idx="401">
                  <c:v>11.495821589331999</c:v>
                </c:pt>
                <c:pt idx="402">
                  <c:v>11.888727593365999</c:v>
                </c:pt>
                <c:pt idx="403">
                  <c:v>11.716620861796899</c:v>
                </c:pt>
                <c:pt idx="404">
                  <c:v>7.7847226399932703</c:v>
                </c:pt>
                <c:pt idx="405">
                  <c:v>7.0676080446695799</c:v>
                </c:pt>
                <c:pt idx="406">
                  <c:v>7.34703305704969</c:v>
                </c:pt>
                <c:pt idx="407">
                  <c:v>6.9661165864730501</c:v>
                </c:pt>
                <c:pt idx="408">
                  <c:v>7.1835692022941</c:v>
                </c:pt>
                <c:pt idx="409">
                  <c:v>7.2297235640672701</c:v>
                </c:pt>
                <c:pt idx="410">
                  <c:v>7.2726744511132599</c:v>
                </c:pt>
                <c:pt idx="411">
                  <c:v>7.2793929907014299</c:v>
                </c:pt>
                <c:pt idx="412">
                  <c:v>6.7847217925131202</c:v>
                </c:pt>
                <c:pt idx="413">
                  <c:v>7.1002033076131204</c:v>
                </c:pt>
                <c:pt idx="414">
                  <c:v>7.3965898008203403</c:v>
                </c:pt>
                <c:pt idx="415">
                  <c:v>7.2227182540714203</c:v>
                </c:pt>
                <c:pt idx="416">
                  <c:v>8.7897706118160492</c:v>
                </c:pt>
                <c:pt idx="417">
                  <c:v>8.7952627674385795</c:v>
                </c:pt>
                <c:pt idx="418">
                  <c:v>8.6315096035615504</c:v>
                </c:pt>
                <c:pt idx="419">
                  <c:v>8.7196189344325106</c:v>
                </c:pt>
                <c:pt idx="420">
                  <c:v>8.7636420831210398</c:v>
                </c:pt>
                <c:pt idx="421">
                  <c:v>8.7742459456243491</c:v>
                </c:pt>
                <c:pt idx="422">
                  <c:v>8.7511739120954903</c:v>
                </c:pt>
                <c:pt idx="423">
                  <c:v>8.7579346577484198</c:v>
                </c:pt>
                <c:pt idx="424">
                  <c:v>8.8666553297821498</c:v>
                </c:pt>
                <c:pt idx="425">
                  <c:v>8.7670136344177099</c:v>
                </c:pt>
                <c:pt idx="426">
                  <c:v>8.9164850076630398</c:v>
                </c:pt>
                <c:pt idx="427">
                  <c:v>8.9055666406400995</c:v>
                </c:pt>
                <c:pt idx="428">
                  <c:v>9.1700983335470507</c:v>
                </c:pt>
                <c:pt idx="429">
                  <c:v>9.0377042719690905</c:v>
                </c:pt>
                <c:pt idx="430">
                  <c:v>9.1817855842170495</c:v>
                </c:pt>
                <c:pt idx="431">
                  <c:v>9.0887915432852804</c:v>
                </c:pt>
                <c:pt idx="432">
                  <c:v>7.5458492846522498</c:v>
                </c:pt>
                <c:pt idx="433">
                  <c:v>7.7532186951975701</c:v>
                </c:pt>
                <c:pt idx="434">
                  <c:v>7.4783604787332196</c:v>
                </c:pt>
                <c:pt idx="435">
                  <c:v>4.9386680801964804</c:v>
                </c:pt>
                <c:pt idx="436">
                  <c:v>5.1758698691759202</c:v>
                </c:pt>
                <c:pt idx="437">
                  <c:v>5.2335661437155396</c:v>
                </c:pt>
                <c:pt idx="438">
                  <c:v>6.4425358736567597</c:v>
                </c:pt>
                <c:pt idx="439">
                  <c:v>6.5555930263359103</c:v>
                </c:pt>
                <c:pt idx="440">
                  <c:v>6.4951690333443599</c:v>
                </c:pt>
                <c:pt idx="441">
                  <c:v>4.9386680801964804</c:v>
                </c:pt>
                <c:pt idx="442">
                  <c:v>5.2277508116119602</c:v>
                </c:pt>
                <c:pt idx="443">
                  <c:v>5.1959458775062002</c:v>
                </c:pt>
                <c:pt idx="444">
                  <c:v>4.7157866194708804</c:v>
                </c:pt>
                <c:pt idx="445">
                  <c:v>5.02484263369782</c:v>
                </c:pt>
                <c:pt idx="446">
                  <c:v>5.0688848911273601</c:v>
                </c:pt>
                <c:pt idx="447">
                  <c:v>6.52428459618646</c:v>
                </c:pt>
                <c:pt idx="448">
                  <c:v>6.5399922947637501</c:v>
                </c:pt>
                <c:pt idx="449">
                  <c:v>6.4374406741579397</c:v>
                </c:pt>
                <c:pt idx="450">
                  <c:v>6.29317012521929</c:v>
                </c:pt>
                <c:pt idx="451">
                  <c:v>6.5509423678941898</c:v>
                </c:pt>
                <c:pt idx="452">
                  <c:v>6.1026602949279596</c:v>
                </c:pt>
                <c:pt idx="453">
                  <c:v>6.9029517642640004</c:v>
                </c:pt>
                <c:pt idx="454">
                  <c:v>6.8569998072680001</c:v>
                </c:pt>
                <c:pt idx="455">
                  <c:v>7.0598528299619501</c:v>
                </c:pt>
                <c:pt idx="456">
                  <c:v>6.4633432601604701</c:v>
                </c:pt>
                <c:pt idx="457">
                  <c:v>6.3356135559437501</c:v>
                </c:pt>
                <c:pt idx="458">
                  <c:v>6.1444551464422403</c:v>
                </c:pt>
                <c:pt idx="459">
                  <c:v>5.7440431600101904</c:v>
                </c:pt>
                <c:pt idx="460">
                  <c:v>5.4713755115378699</c:v>
                </c:pt>
                <c:pt idx="461">
                  <c:v>6.0242713989026697</c:v>
                </c:pt>
                <c:pt idx="462">
                  <c:v>7.2599287816226301</c:v>
                </c:pt>
                <c:pt idx="463">
                  <c:v>7.0147155268491304</c:v>
                </c:pt>
                <c:pt idx="464">
                  <c:v>6.5023057204558103</c:v>
                </c:pt>
                <c:pt idx="465">
                  <c:v>6.4515761681353601</c:v>
                </c:pt>
                <c:pt idx="466">
                  <c:v>7.47995501312543</c:v>
                </c:pt>
                <c:pt idx="467">
                  <c:v>6.4358392701874303</c:v>
                </c:pt>
                <c:pt idx="468">
                  <c:v>6.7358015250366901</c:v>
                </c:pt>
                <c:pt idx="469">
                  <c:v>6.9509900112439302</c:v>
                </c:pt>
                <c:pt idx="470">
                  <c:v>6.7043078371235598</c:v>
                </c:pt>
                <c:pt idx="471">
                  <c:v>6.1807624467159803</c:v>
                </c:pt>
                <c:pt idx="472">
                  <c:v>6.8553609046767603</c:v>
                </c:pt>
                <c:pt idx="473">
                  <c:v>6.6083218999532001</c:v>
                </c:pt>
                <c:pt idx="474">
                  <c:v>6.0098335652693597</c:v>
                </c:pt>
                <c:pt idx="475">
                  <c:v>6.4020288487876202</c:v>
                </c:pt>
                <c:pt idx="476">
                  <c:v>6.26704876640982</c:v>
                </c:pt>
                <c:pt idx="477">
                  <c:v>5.67632678962085</c:v>
                </c:pt>
                <c:pt idx="478">
                  <c:v>6.1927903137695903</c:v>
                </c:pt>
                <c:pt idx="479">
                  <c:v>5.9141329694991098</c:v>
                </c:pt>
                <c:pt idx="480">
                  <c:v>5.5047057531974897</c:v>
                </c:pt>
                <c:pt idx="481">
                  <c:v>6.6099011799985501</c:v>
                </c:pt>
                <c:pt idx="482">
                  <c:v>6.3007519923047601</c:v>
                </c:pt>
                <c:pt idx="483">
                  <c:v>6.2759576484295803</c:v>
                </c:pt>
                <c:pt idx="484">
                  <c:v>5.9105745528907496</c:v>
                </c:pt>
                <c:pt idx="485">
                  <c:v>6.1153897975460403</c:v>
                </c:pt>
                <c:pt idx="486">
                  <c:v>5.8691637116987101</c:v>
                </c:pt>
                <c:pt idx="487">
                  <c:v>5.6924489655049202</c:v>
                </c:pt>
                <c:pt idx="488">
                  <c:v>5.8377694157771103</c:v>
                </c:pt>
                <c:pt idx="489">
                  <c:v>7.3592494292735697</c:v>
                </c:pt>
                <c:pt idx="490">
                  <c:v>6.9595587334205797</c:v>
                </c:pt>
                <c:pt idx="491">
                  <c:v>6.2763710497296996</c:v>
                </c:pt>
                <c:pt idx="492">
                  <c:v>6.8160785231443102</c:v>
                </c:pt>
                <c:pt idx="493">
                  <c:v>6.6596732052769196</c:v>
                </c:pt>
                <c:pt idx="494">
                  <c:v>6.1188110744387796</c:v>
                </c:pt>
                <c:pt idx="495">
                  <c:v>6.5803130821226796</c:v>
                </c:pt>
                <c:pt idx="496">
                  <c:v>6.5308614668936302</c:v>
                </c:pt>
                <c:pt idx="497">
                  <c:v>6.3911058009455699</c:v>
                </c:pt>
                <c:pt idx="498">
                  <c:v>8.1670193038699992</c:v>
                </c:pt>
                <c:pt idx="499">
                  <c:v>6.7707712669306304</c:v>
                </c:pt>
                <c:pt idx="500">
                  <c:v>7.8732247269404096</c:v>
                </c:pt>
                <c:pt idx="501">
                  <c:v>7.2215971337842797</c:v>
                </c:pt>
                <c:pt idx="502">
                  <c:v>6.4431011588013201</c:v>
                </c:pt>
                <c:pt idx="503">
                  <c:v>7.301918027068</c:v>
                </c:pt>
                <c:pt idx="504">
                  <c:v>7.59534873988353</c:v>
                </c:pt>
                <c:pt idx="505">
                  <c:v>7.4283134756679203</c:v>
                </c:pt>
                <c:pt idx="506">
                  <c:v>7.6373315380968601</c:v>
                </c:pt>
                <c:pt idx="507">
                  <c:v>8.0074599169080898</c:v>
                </c:pt>
                <c:pt idx="508">
                  <c:v>7.7177037235472801</c:v>
                </c:pt>
                <c:pt idx="509">
                  <c:v>7.8695439904685598</c:v>
                </c:pt>
                <c:pt idx="510">
                  <c:v>7.0462800295958203</c:v>
                </c:pt>
                <c:pt idx="511">
                  <c:v>7.4013713345091396</c:v>
                </c:pt>
                <c:pt idx="512">
                  <c:v>7.5593157104449302</c:v>
                </c:pt>
                <c:pt idx="513">
                  <c:v>7.27462170991683</c:v>
                </c:pt>
                <c:pt idx="514">
                  <c:v>7.5488459539987298</c:v>
                </c:pt>
                <c:pt idx="515">
                  <c:v>6.3773230992341201</c:v>
                </c:pt>
                <c:pt idx="516">
                  <c:v>7.0086943200839098</c:v>
                </c:pt>
                <c:pt idx="517">
                  <c:v>7.0112706685875299</c:v>
                </c:pt>
                <c:pt idx="518">
                  <c:v>6.0975599231369699</c:v>
                </c:pt>
                <c:pt idx="519">
                  <c:v>6.7439048129283696</c:v>
                </c:pt>
                <c:pt idx="520">
                  <c:v>6.8124259505686098</c:v>
                </c:pt>
                <c:pt idx="521">
                  <c:v>6.2042321004794703</c:v>
                </c:pt>
                <c:pt idx="522">
                  <c:v>6.4876567331378503</c:v>
                </c:pt>
                <c:pt idx="523">
                  <c:v>6.2518613378648498</c:v>
                </c:pt>
                <c:pt idx="524">
                  <c:v>5.6852120566527198</c:v>
                </c:pt>
                <c:pt idx="525">
                  <c:v>6.04132297665421</c:v>
                </c:pt>
                <c:pt idx="526">
                  <c:v>5.68147292989193</c:v>
                </c:pt>
                <c:pt idx="527">
                  <c:v>5.9824107962484598</c:v>
                </c:pt>
                <c:pt idx="528">
                  <c:v>5.5475482164276704</c:v>
                </c:pt>
                <c:pt idx="529">
                  <c:v>5.9136550456398904</c:v>
                </c:pt>
                <c:pt idx="530">
                  <c:v>5.7334700417219597</c:v>
                </c:pt>
                <c:pt idx="531">
                  <c:v>5.7967665552795999</c:v>
                </c:pt>
                <c:pt idx="532">
                  <c:v>5.7435274724312801</c:v>
                </c:pt>
                <c:pt idx="533">
                  <c:v>5.92712120269438</c:v>
                </c:pt>
                <c:pt idx="534">
                  <c:v>5.62072498441914</c:v>
                </c:pt>
                <c:pt idx="535">
                  <c:v>5.6360816621496603</c:v>
                </c:pt>
                <c:pt idx="536">
                  <c:v>5.83256585979729</c:v>
                </c:pt>
                <c:pt idx="537">
                  <c:v>5.3718761142615801</c:v>
                </c:pt>
                <c:pt idx="538">
                  <c:v>5.5125116869793098</c:v>
                </c:pt>
                <c:pt idx="539">
                  <c:v>5.4344028419431201</c:v>
                </c:pt>
                <c:pt idx="540">
                  <c:v>5.71976884708213</c:v>
                </c:pt>
                <c:pt idx="541">
                  <c:v>5.7879707321159604</c:v>
                </c:pt>
                <c:pt idx="542">
                  <c:v>5.4645119193145204</c:v>
                </c:pt>
                <c:pt idx="543">
                  <c:v>5.22056610114302</c:v>
                </c:pt>
                <c:pt idx="544">
                  <c:v>5.84347283069601</c:v>
                </c:pt>
                <c:pt idx="545">
                  <c:v>5.7787006192497801</c:v>
                </c:pt>
                <c:pt idx="546">
                  <c:v>5.6390295375366897</c:v>
                </c:pt>
                <c:pt idx="547">
                  <c:v>5.5955626524594901</c:v>
                </c:pt>
                <c:pt idx="548">
                  <c:v>5.6545393465844596</c:v>
                </c:pt>
                <c:pt idx="549">
                  <c:v>5.76476443694445</c:v>
                </c:pt>
                <c:pt idx="550">
                  <c:v>6.0676738925803004</c:v>
                </c:pt>
                <c:pt idx="551">
                  <c:v>6.3019278564060199</c:v>
                </c:pt>
                <c:pt idx="552">
                  <c:v>8.5191121537558292</c:v>
                </c:pt>
                <c:pt idx="553">
                  <c:v>7.1604477212357098</c:v>
                </c:pt>
                <c:pt idx="554">
                  <c:v>6.5973344126096398</c:v>
                </c:pt>
                <c:pt idx="555">
                  <c:v>7.6814933701548496</c:v>
                </c:pt>
                <c:pt idx="556">
                  <c:v>7.7556922158972403</c:v>
                </c:pt>
                <c:pt idx="557">
                  <c:v>7.9297332289914797</c:v>
                </c:pt>
                <c:pt idx="558">
                  <c:v>7.7615831841884697</c:v>
                </c:pt>
                <c:pt idx="559">
                  <c:v>7.1273293258773203</c:v>
                </c:pt>
                <c:pt idx="560">
                  <c:v>6.4096843079128201</c:v>
                </c:pt>
                <c:pt idx="561">
                  <c:v>7.6949772937793401</c:v>
                </c:pt>
                <c:pt idx="562">
                  <c:v>7.0309693929341899</c:v>
                </c:pt>
                <c:pt idx="563">
                  <c:v>6.3854484712458097</c:v>
                </c:pt>
                <c:pt idx="564">
                  <c:v>8.3962182493903104</c:v>
                </c:pt>
                <c:pt idx="565">
                  <c:v>6.9537956946266304</c:v>
                </c:pt>
                <c:pt idx="566">
                  <c:v>7.0981335503031104</c:v>
                </c:pt>
                <c:pt idx="567">
                  <c:v>8.3523571662537002</c:v>
                </c:pt>
                <c:pt idx="568">
                  <c:v>7.2436906600487401</c:v>
                </c:pt>
                <c:pt idx="569">
                  <c:v>8.1357132924466207</c:v>
                </c:pt>
                <c:pt idx="570">
                  <c:v>8.14416648006938</c:v>
                </c:pt>
                <c:pt idx="571">
                  <c:v>7.8817894344784598</c:v>
                </c:pt>
                <c:pt idx="572">
                  <c:v>7.3939318020835803</c:v>
                </c:pt>
                <c:pt idx="573">
                  <c:v>8.1005191593697692</c:v>
                </c:pt>
                <c:pt idx="574">
                  <c:v>7.5527679531459304</c:v>
                </c:pt>
                <c:pt idx="575">
                  <c:v>6.7811383165484198</c:v>
                </c:pt>
                <c:pt idx="576">
                  <c:v>7.8227468421518997</c:v>
                </c:pt>
                <c:pt idx="577">
                  <c:v>7.6990545121564304</c:v>
                </c:pt>
                <c:pt idx="578">
                  <c:v>7.5699775966239899</c:v>
                </c:pt>
                <c:pt idx="579">
                  <c:v>7.9645767299818599</c:v>
                </c:pt>
                <c:pt idx="580">
                  <c:v>7.6302267916746098</c:v>
                </c:pt>
                <c:pt idx="581">
                  <c:v>7.0333029896481003</c:v>
                </c:pt>
                <c:pt idx="582">
                  <c:v>8.0686639226892396</c:v>
                </c:pt>
                <c:pt idx="583">
                  <c:v>7.0830444841895002</c:v>
                </c:pt>
                <c:pt idx="584">
                  <c:v>6.3373816242191801</c:v>
                </c:pt>
                <c:pt idx="585">
                  <c:v>7.8235437641281997</c:v>
                </c:pt>
                <c:pt idx="586">
                  <c:v>7.62066709328111</c:v>
                </c:pt>
                <c:pt idx="587">
                  <c:v>8.0995377493816498</c:v>
                </c:pt>
                <c:pt idx="588">
                  <c:v>8.2787034232215095</c:v>
                </c:pt>
                <c:pt idx="589">
                  <c:v>7.0837312793639597</c:v>
                </c:pt>
                <c:pt idx="590">
                  <c:v>7.0097167570798602</c:v>
                </c:pt>
                <c:pt idx="591">
                  <c:v>8.6890487992136993</c:v>
                </c:pt>
                <c:pt idx="592">
                  <c:v>7.3512584104520204</c:v>
                </c:pt>
                <c:pt idx="593">
                  <c:v>6.5396491124504603</c:v>
                </c:pt>
                <c:pt idx="594">
                  <c:v>8.7618311215907294</c:v>
                </c:pt>
                <c:pt idx="595">
                  <c:v>7.2222269789117703</c:v>
                </c:pt>
                <c:pt idx="596">
                  <c:v>6.5619687040681196</c:v>
                </c:pt>
                <c:pt idx="597">
                  <c:v>8.3939893951812596</c:v>
                </c:pt>
                <c:pt idx="598">
                  <c:v>8.5937585169015804</c:v>
                </c:pt>
                <c:pt idx="599">
                  <c:v>8.0129832462414594</c:v>
                </c:pt>
                <c:pt idx="600">
                  <c:v>6.9542654951768998</c:v>
                </c:pt>
                <c:pt idx="601">
                  <c:v>6.4547411570417497</c:v>
                </c:pt>
                <c:pt idx="602">
                  <c:v>6.48494869593556</c:v>
                </c:pt>
                <c:pt idx="603">
                  <c:v>8.0830884214835805</c:v>
                </c:pt>
                <c:pt idx="604">
                  <c:v>8.0130770139984193</c:v>
                </c:pt>
                <c:pt idx="605">
                  <c:v>8.2310521676806996</c:v>
                </c:pt>
                <c:pt idx="606">
                  <c:v>7.1038706457404199</c:v>
                </c:pt>
                <c:pt idx="607">
                  <c:v>6.5157682004664697</c:v>
                </c:pt>
                <c:pt idx="608">
                  <c:v>6.6748013165126698</c:v>
                </c:pt>
                <c:pt idx="609">
                  <c:v>8.3301463882018894</c:v>
                </c:pt>
                <c:pt idx="610">
                  <c:v>7.8780504219911203</c:v>
                </c:pt>
                <c:pt idx="611">
                  <c:v>6.8060356887194597</c:v>
                </c:pt>
                <c:pt idx="612">
                  <c:v>6.3825243540990204</c:v>
                </c:pt>
                <c:pt idx="613">
                  <c:v>6.9612533610275298</c:v>
                </c:pt>
                <c:pt idx="614">
                  <c:v>9.0644059334761593</c:v>
                </c:pt>
                <c:pt idx="615">
                  <c:v>9.2050457510701307</c:v>
                </c:pt>
                <c:pt idx="616">
                  <c:v>8.3804829483197505</c:v>
                </c:pt>
                <c:pt idx="617">
                  <c:v>9.1941908462400708</c:v>
                </c:pt>
                <c:pt idx="618">
                  <c:v>9.2489722173382098</c:v>
                </c:pt>
                <c:pt idx="619">
                  <c:v>8.7478016775829595</c:v>
                </c:pt>
                <c:pt idx="620">
                  <c:v>8.9658809902412795</c:v>
                </c:pt>
                <c:pt idx="621">
                  <c:v>9.0612270175088607</c:v>
                </c:pt>
                <c:pt idx="622">
                  <c:v>8.6509782980833503</c:v>
                </c:pt>
                <c:pt idx="623">
                  <c:v>8.1259875760719709</c:v>
                </c:pt>
                <c:pt idx="624">
                  <c:v>7.3559590028083504</c:v>
                </c:pt>
                <c:pt idx="625">
                  <c:v>7.9919396293212897</c:v>
                </c:pt>
                <c:pt idx="626">
                  <c:v>7.42754531651872</c:v>
                </c:pt>
                <c:pt idx="627">
                  <c:v>8.2035980194988696</c:v>
                </c:pt>
                <c:pt idx="628">
                  <c:v>8.0967486951087899</c:v>
                </c:pt>
                <c:pt idx="629">
                  <c:v>7.9475067026961304</c:v>
                </c:pt>
                <c:pt idx="630">
                  <c:v>8.1116942853302607</c:v>
                </c:pt>
                <c:pt idx="631">
                  <c:v>9.0859230935316795</c:v>
                </c:pt>
                <c:pt idx="632">
                  <c:v>8.9905727312481591</c:v>
                </c:pt>
                <c:pt idx="633">
                  <c:v>9.31521473318071</c:v>
                </c:pt>
                <c:pt idx="634">
                  <c:v>9.0066361356808908</c:v>
                </c:pt>
                <c:pt idx="635">
                  <c:v>7.2065449912363899</c:v>
                </c:pt>
                <c:pt idx="636">
                  <c:v>6.8389703624220397</c:v>
                </c:pt>
                <c:pt idx="637">
                  <c:v>7.8457896462290098</c:v>
                </c:pt>
                <c:pt idx="638">
                  <c:v>7.60034037763584</c:v>
                </c:pt>
                <c:pt idx="639">
                  <c:v>6.0179074340262799</c:v>
                </c:pt>
                <c:pt idx="640">
                  <c:v>5.8647831755475401</c:v>
                </c:pt>
                <c:pt idx="641">
                  <c:v>5.9487696291418199</c:v>
                </c:pt>
                <c:pt idx="642">
                  <c:v>7.7957034943990502</c:v>
                </c:pt>
                <c:pt idx="643">
                  <c:v>8.0031069730694</c:v>
                </c:pt>
                <c:pt idx="644">
                  <c:v>7.9968764180029597</c:v>
                </c:pt>
                <c:pt idx="645">
                  <c:v>5.4563273969972004</c:v>
                </c:pt>
                <c:pt idx="646">
                  <c:v>4.59231442821409</c:v>
                </c:pt>
                <c:pt idx="647">
                  <c:v>4.8960010292273299</c:v>
                </c:pt>
                <c:pt idx="648">
                  <c:v>5.7319938207139103</c:v>
                </c:pt>
                <c:pt idx="649">
                  <c:v>5.9707866794505602</c:v>
                </c:pt>
                <c:pt idx="650">
                  <c:v>6.1383911344091997</c:v>
                </c:pt>
                <c:pt idx="651">
                  <c:v>5.8624242955012296</c:v>
                </c:pt>
                <c:pt idx="652">
                  <c:v>5.1383170627862196</c:v>
                </c:pt>
                <c:pt idx="653">
                  <c:v>5.2967900763101197</c:v>
                </c:pt>
                <c:pt idx="654">
                  <c:v>5.4628132213509399</c:v>
                </c:pt>
                <c:pt idx="655">
                  <c:v>5.4620720000033502</c:v>
                </c:pt>
                <c:pt idx="656">
                  <c:v>5.48865589539884</c:v>
                </c:pt>
                <c:pt idx="657">
                  <c:v>5.8455910907063702</c:v>
                </c:pt>
                <c:pt idx="658">
                  <c:v>6.3064599380756796</c:v>
                </c:pt>
                <c:pt idx="659">
                  <c:v>5.3044360019899797</c:v>
                </c:pt>
                <c:pt idx="660">
                  <c:v>5.5131793302365297</c:v>
                </c:pt>
                <c:pt idx="661">
                  <c:v>4.5964723119321498</c:v>
                </c:pt>
                <c:pt idx="662">
                  <c:v>4.8753454573583799</c:v>
                </c:pt>
                <c:pt idx="663">
                  <c:v>6.7783085207051101</c:v>
                </c:pt>
                <c:pt idx="664">
                  <c:v>6.6444078809678899</c:v>
                </c:pt>
                <c:pt idx="665">
                  <c:v>6.6050651328082601</c:v>
                </c:pt>
                <c:pt idx="666">
                  <c:v>5.9456065138807004</c:v>
                </c:pt>
                <c:pt idx="667">
                  <c:v>5.9648907621302403</c:v>
                </c:pt>
                <c:pt idx="668">
                  <c:v>6.0694592859876701</c:v>
                </c:pt>
                <c:pt idx="669">
                  <c:v>6.4993557760781799</c:v>
                </c:pt>
                <c:pt idx="670">
                  <c:v>6.6956784644931897</c:v>
                </c:pt>
                <c:pt idx="671">
                  <c:v>6.7940960192452602</c:v>
                </c:pt>
                <c:pt idx="672">
                  <c:v>5.9286747276834397</c:v>
                </c:pt>
                <c:pt idx="673">
                  <c:v>5.9354802579827002</c:v>
                </c:pt>
                <c:pt idx="674">
                  <c:v>6.0837129338451197</c:v>
                </c:pt>
                <c:pt idx="675">
                  <c:v>6.1892146364541096</c:v>
                </c:pt>
                <c:pt idx="676">
                  <c:v>5.8429766933657099</c:v>
                </c:pt>
                <c:pt idx="677">
                  <c:v>6.3973201847570396</c:v>
                </c:pt>
                <c:pt idx="678">
                  <c:v>7.1730849651590596</c:v>
                </c:pt>
                <c:pt idx="679">
                  <c:v>7.3988580537974302</c:v>
                </c:pt>
                <c:pt idx="680">
                  <c:v>7.2802691315320596</c:v>
                </c:pt>
                <c:pt idx="681">
                  <c:v>6.3577050015188998</c:v>
                </c:pt>
                <c:pt idx="682">
                  <c:v>6.6071700334941204</c:v>
                </c:pt>
                <c:pt idx="683">
                  <c:v>6.3398478434996202</c:v>
                </c:pt>
                <c:pt idx="684">
                  <c:v>7.30572047265946</c:v>
                </c:pt>
                <c:pt idx="685">
                  <c:v>7.40523118890306</c:v>
                </c:pt>
                <c:pt idx="686">
                  <c:v>7.6458957533967098</c:v>
                </c:pt>
                <c:pt idx="687">
                  <c:v>4.9796159474468098</c:v>
                </c:pt>
                <c:pt idx="688">
                  <c:v>5.2113922439368299</c:v>
                </c:pt>
                <c:pt idx="689">
                  <c:v>5.3736021872611204</c:v>
                </c:pt>
                <c:pt idx="690">
                  <c:v>5.3247177713604197</c:v>
                </c:pt>
                <c:pt idx="691">
                  <c:v>6.05098708267895</c:v>
                </c:pt>
                <c:pt idx="692">
                  <c:v>5.5614470822191198</c:v>
                </c:pt>
                <c:pt idx="693">
                  <c:v>5.5560937727839699</c:v>
                </c:pt>
                <c:pt idx="694">
                  <c:v>5.5990311716700996</c:v>
                </c:pt>
                <c:pt idx="695">
                  <c:v>5.0632770469751396</c:v>
                </c:pt>
                <c:pt idx="696">
                  <c:v>4.84536590678126</c:v>
                </c:pt>
                <c:pt idx="697">
                  <c:v>4.8910904662077597</c:v>
                </c:pt>
                <c:pt idx="698">
                  <c:v>4.9916971504681102</c:v>
                </c:pt>
                <c:pt idx="699">
                  <c:v>4.5759193108306198</c:v>
                </c:pt>
                <c:pt idx="700">
                  <c:v>4.8476748306511803</c:v>
                </c:pt>
                <c:pt idx="701">
                  <c:v>5.1058283138503198</c:v>
                </c:pt>
                <c:pt idx="702">
                  <c:v>4.9953738855659804</c:v>
                </c:pt>
                <c:pt idx="703">
                  <c:v>7.0022966416408901</c:v>
                </c:pt>
                <c:pt idx="704">
                  <c:v>4.2725860023564701</c:v>
                </c:pt>
                <c:pt idx="705">
                  <c:v>6.6758540902308301</c:v>
                </c:pt>
                <c:pt idx="706">
                  <c:v>6.5727752813175</c:v>
                </c:pt>
                <c:pt idx="707">
                  <c:v>6.4618736014611002</c:v>
                </c:pt>
                <c:pt idx="708">
                  <c:v>6.7195538827112502</c:v>
                </c:pt>
                <c:pt idx="709">
                  <c:v>7.3320196231523704</c:v>
                </c:pt>
                <c:pt idx="710">
                  <c:v>6.96384530962938</c:v>
                </c:pt>
                <c:pt idx="711">
                  <c:v>6.7797982775882497</c:v>
                </c:pt>
                <c:pt idx="712">
                  <c:v>7.1890775703854901</c:v>
                </c:pt>
                <c:pt idx="713">
                  <c:v>7.4004394860311402</c:v>
                </c:pt>
                <c:pt idx="714">
                  <c:v>7.3743667930534302</c:v>
                </c:pt>
                <c:pt idx="715">
                  <c:v>5.87021706101351</c:v>
                </c:pt>
                <c:pt idx="716">
                  <c:v>5.8571239773501897</c:v>
                </c:pt>
                <c:pt idx="717">
                  <c:v>6.1164523594803697</c:v>
                </c:pt>
                <c:pt idx="718">
                  <c:v>6.1141982720124703</c:v>
                </c:pt>
                <c:pt idx="719">
                  <c:v>6.2302501660170302</c:v>
                </c:pt>
                <c:pt idx="720">
                  <c:v>6.0695918078442599</c:v>
                </c:pt>
                <c:pt idx="721">
                  <c:v>7.2745201665692401</c:v>
                </c:pt>
                <c:pt idx="722">
                  <c:v>7.2011040862937499</c:v>
                </c:pt>
                <c:pt idx="723">
                  <c:v>7.1053852177563703</c:v>
                </c:pt>
                <c:pt idx="724">
                  <c:v>5.7254055827711303</c:v>
                </c:pt>
                <c:pt idx="725">
                  <c:v>5.9788979826421498</c:v>
                </c:pt>
                <c:pt idx="726">
                  <c:v>5.73371620707068</c:v>
                </c:pt>
                <c:pt idx="727">
                  <c:v>5.7604334065004501</c:v>
                </c:pt>
                <c:pt idx="728">
                  <c:v>5.5011431212001902</c:v>
                </c:pt>
                <c:pt idx="729">
                  <c:v>5.73899227786164</c:v>
                </c:pt>
                <c:pt idx="730">
                  <c:v>7.09934451710442</c:v>
                </c:pt>
                <c:pt idx="731">
                  <c:v>6.6102315157976896</c:v>
                </c:pt>
                <c:pt idx="732">
                  <c:v>7.0911326363076599</c:v>
                </c:pt>
                <c:pt idx="733">
                  <c:v>5.8670147068205001</c:v>
                </c:pt>
                <c:pt idx="734">
                  <c:v>5.9203372236001499</c:v>
                </c:pt>
                <c:pt idx="735">
                  <c:v>5.4776641055885902</c:v>
                </c:pt>
                <c:pt idx="736">
                  <c:v>6.2836112652046801</c:v>
                </c:pt>
                <c:pt idx="737">
                  <c:v>6.1611311595082796</c:v>
                </c:pt>
                <c:pt idx="738">
                  <c:v>6.0687964095148201</c:v>
                </c:pt>
                <c:pt idx="739">
                  <c:v>7.1415989007440297</c:v>
                </c:pt>
                <c:pt idx="740">
                  <c:v>7.3447699437294398</c:v>
                </c:pt>
                <c:pt idx="741">
                  <c:v>7.3242335461294603</c:v>
                </c:pt>
                <c:pt idx="742">
                  <c:v>8.5346270584970192</c:v>
                </c:pt>
                <c:pt idx="743">
                  <c:v>8.3135364077519895</c:v>
                </c:pt>
                <c:pt idx="744">
                  <c:v>8.2838159133633607</c:v>
                </c:pt>
                <c:pt idx="745">
                  <c:v>8.35185043805512</c:v>
                </c:pt>
                <c:pt idx="746">
                  <c:v>8.05324934489051</c:v>
                </c:pt>
                <c:pt idx="747">
                  <c:v>8.2626834023633897</c:v>
                </c:pt>
                <c:pt idx="748">
                  <c:v>8.5400070465674602</c:v>
                </c:pt>
                <c:pt idx="749">
                  <c:v>8.2332741445457298</c:v>
                </c:pt>
                <c:pt idx="750">
                  <c:v>7.8816894206427097</c:v>
                </c:pt>
                <c:pt idx="751">
                  <c:v>4.2619825037483396</c:v>
                </c:pt>
                <c:pt idx="752">
                  <c:v>4.36288201995138</c:v>
                </c:pt>
                <c:pt idx="753">
                  <c:v>4.2938022854046398</c:v>
                </c:pt>
                <c:pt idx="754">
                  <c:v>4.2237945322428097</c:v>
                </c:pt>
                <c:pt idx="755">
                  <c:v>4.2590037052750898</c:v>
                </c:pt>
                <c:pt idx="756">
                  <c:v>4.3468133087555101</c:v>
                </c:pt>
                <c:pt idx="757">
                  <c:v>4.36037999549717</c:v>
                </c:pt>
                <c:pt idx="758">
                  <c:v>4.35224452637254</c:v>
                </c:pt>
                <c:pt idx="759">
                  <c:v>4.2965582132978701</c:v>
                </c:pt>
                <c:pt idx="760">
                  <c:v>4.1642089399876303</c:v>
                </c:pt>
                <c:pt idx="761">
                  <c:v>4.2378193847933101</c:v>
                </c:pt>
                <c:pt idx="762">
                  <c:v>4.6904740157338098</c:v>
                </c:pt>
                <c:pt idx="763">
                  <c:v>4.2645154216682197</c:v>
                </c:pt>
                <c:pt idx="764">
                  <c:v>4.6255628562495001</c:v>
                </c:pt>
                <c:pt idx="765">
                  <c:v>4.7011357796976601</c:v>
                </c:pt>
                <c:pt idx="766">
                  <c:v>4.2159603131379804</c:v>
                </c:pt>
                <c:pt idx="767">
                  <c:v>4.1927871398657999</c:v>
                </c:pt>
                <c:pt idx="768">
                  <c:v>4.0174204567655103</c:v>
                </c:pt>
                <c:pt idx="769">
                  <c:v>4.0855044611382398</c:v>
                </c:pt>
                <c:pt idx="770">
                  <c:v>4.6417798702686701</c:v>
                </c:pt>
                <c:pt idx="771">
                  <c:v>4.50041014310312</c:v>
                </c:pt>
                <c:pt idx="772">
                  <c:v>4.3270944429623297</c:v>
                </c:pt>
                <c:pt idx="773">
                  <c:v>3.9239060804095698</c:v>
                </c:pt>
                <c:pt idx="774">
                  <c:v>4.4724455946706403</c:v>
                </c:pt>
                <c:pt idx="775">
                  <c:v>6.4500178864667896</c:v>
                </c:pt>
                <c:pt idx="776">
                  <c:v>7.11773091483012</c:v>
                </c:pt>
                <c:pt idx="777">
                  <c:v>7.9679554352825503</c:v>
                </c:pt>
                <c:pt idx="778">
                  <c:v>7.3438192184920297</c:v>
                </c:pt>
                <c:pt idx="779">
                  <c:v>7.6788864163872699</c:v>
                </c:pt>
                <c:pt idx="780">
                  <c:v>7.4786686353835403</c:v>
                </c:pt>
                <c:pt idx="781">
                  <c:v>7.7175795672040097</c:v>
                </c:pt>
                <c:pt idx="782">
                  <c:v>7.7769268935520302</c:v>
                </c:pt>
                <c:pt idx="783">
                  <c:v>7.2476490494853296</c:v>
                </c:pt>
                <c:pt idx="784">
                  <c:v>7.53148812165443</c:v>
                </c:pt>
                <c:pt idx="785">
                  <c:v>7.1614493541211104</c:v>
                </c:pt>
                <c:pt idx="786">
                  <c:v>7.7352459150264501</c:v>
                </c:pt>
                <c:pt idx="787">
                  <c:v>6.2151902202465497</c:v>
                </c:pt>
                <c:pt idx="788">
                  <c:v>6.3571794646874098</c:v>
                </c:pt>
                <c:pt idx="789">
                  <c:v>6.0823734843862303</c:v>
                </c:pt>
                <c:pt idx="790">
                  <c:v>6.5600596700243301</c:v>
                </c:pt>
                <c:pt idx="791">
                  <c:v>6.0516721254828196</c:v>
                </c:pt>
                <c:pt idx="792">
                  <c:v>6.3030784949030201</c:v>
                </c:pt>
                <c:pt idx="793">
                  <c:v>6.3605573266872399</c:v>
                </c:pt>
                <c:pt idx="794">
                  <c:v>6.6298091507998604</c:v>
                </c:pt>
                <c:pt idx="795">
                  <c:v>6.2281009650814001</c:v>
                </c:pt>
                <c:pt idx="796">
                  <c:v>6.18447370271004</c:v>
                </c:pt>
                <c:pt idx="797">
                  <c:v>6.7767097453857899</c:v>
                </c:pt>
                <c:pt idx="798">
                  <c:v>6.30373382100806</c:v>
                </c:pt>
                <c:pt idx="799">
                  <c:v>7.1088715448757203</c:v>
                </c:pt>
                <c:pt idx="800">
                  <c:v>6.4061966645093698</c:v>
                </c:pt>
                <c:pt idx="801">
                  <c:v>6.9103161016387897</c:v>
                </c:pt>
                <c:pt idx="802">
                  <c:v>6.5812317444995996</c:v>
                </c:pt>
                <c:pt idx="803">
                  <c:v>5.6721244716181296</c:v>
                </c:pt>
                <c:pt idx="804">
                  <c:v>5.2296187985632203</c:v>
                </c:pt>
                <c:pt idx="805">
                  <c:v>7.1197732438902399</c:v>
                </c:pt>
                <c:pt idx="806">
                  <c:v>5.4915769505568797</c:v>
                </c:pt>
                <c:pt idx="807">
                  <c:v>8.6564387843940001</c:v>
                </c:pt>
                <c:pt idx="808">
                  <c:v>8.3959914764497796</c:v>
                </c:pt>
                <c:pt idx="809">
                  <c:v>8.93850660251133</c:v>
                </c:pt>
                <c:pt idx="810">
                  <c:v>8.5827302781524892</c:v>
                </c:pt>
                <c:pt idx="811">
                  <c:v>8.9058247924979792</c:v>
                </c:pt>
                <c:pt idx="812">
                  <c:v>8.1975249511717898</c:v>
                </c:pt>
                <c:pt idx="813">
                  <c:v>8.6241080817831204</c:v>
                </c:pt>
                <c:pt idx="814">
                  <c:v>8.1613083703108593</c:v>
                </c:pt>
                <c:pt idx="815">
                  <c:v>7.3122537928037401</c:v>
                </c:pt>
                <c:pt idx="816">
                  <c:v>7.0627980887655504</c:v>
                </c:pt>
                <c:pt idx="817">
                  <c:v>7.28290627242498</c:v>
                </c:pt>
                <c:pt idx="818">
                  <c:v>7.2803547401163797</c:v>
                </c:pt>
                <c:pt idx="819">
                  <c:v>7.4004045427718799</c:v>
                </c:pt>
                <c:pt idx="820">
                  <c:v>7.2824611463374804</c:v>
                </c:pt>
                <c:pt idx="821">
                  <c:v>8.0975850017134299</c:v>
                </c:pt>
                <c:pt idx="822">
                  <c:v>8.0975850017134299</c:v>
                </c:pt>
                <c:pt idx="823">
                  <c:v>8.6064526525980298</c:v>
                </c:pt>
                <c:pt idx="824">
                  <c:v>8.6064526525980298</c:v>
                </c:pt>
                <c:pt idx="825">
                  <c:v>8.3410559453604307</c:v>
                </c:pt>
                <c:pt idx="826">
                  <c:v>8.3410559453604307</c:v>
                </c:pt>
                <c:pt idx="827">
                  <c:v>8.5626232052035895</c:v>
                </c:pt>
                <c:pt idx="828">
                  <c:v>8.5626232052035895</c:v>
                </c:pt>
                <c:pt idx="829">
                  <c:v>8.3426147325510502</c:v>
                </c:pt>
                <c:pt idx="830">
                  <c:v>8.3426147325510502</c:v>
                </c:pt>
                <c:pt idx="831">
                  <c:v>8.6044055391883898</c:v>
                </c:pt>
                <c:pt idx="832">
                  <c:v>8.6044055391883898</c:v>
                </c:pt>
                <c:pt idx="833">
                  <c:v>8.0860927740733803</c:v>
                </c:pt>
                <c:pt idx="834">
                  <c:v>8.0860927740733803</c:v>
                </c:pt>
                <c:pt idx="835">
                  <c:v>8.9421846641400204</c:v>
                </c:pt>
                <c:pt idx="836">
                  <c:v>8.9421846641400204</c:v>
                </c:pt>
                <c:pt idx="837">
                  <c:v>8.4256401838275394</c:v>
                </c:pt>
                <c:pt idx="838">
                  <c:v>8.4256401838275394</c:v>
                </c:pt>
                <c:pt idx="839">
                  <c:v>7.8725010259607204</c:v>
                </c:pt>
                <c:pt idx="840">
                  <c:v>7.8725010259607204</c:v>
                </c:pt>
                <c:pt idx="841">
                  <c:v>7.2322082061518103</c:v>
                </c:pt>
                <c:pt idx="842">
                  <c:v>7.1172301630896797</c:v>
                </c:pt>
                <c:pt idx="843">
                  <c:v>7.1772264489607496</c:v>
                </c:pt>
                <c:pt idx="844">
                  <c:v>7.5459525710711004</c:v>
                </c:pt>
                <c:pt idx="845">
                  <c:v>7.55340357290223</c:v>
                </c:pt>
                <c:pt idx="846">
                  <c:v>7.5776194949814002</c:v>
                </c:pt>
                <c:pt idx="847">
                  <c:v>8.1039088766419596</c:v>
                </c:pt>
                <c:pt idx="848">
                  <c:v>7.2210447807621696</c:v>
                </c:pt>
                <c:pt idx="849">
                  <c:v>8.2221008026360902</c:v>
                </c:pt>
                <c:pt idx="850">
                  <c:v>8.8487666186499006</c:v>
                </c:pt>
                <c:pt idx="851">
                  <c:v>8.3965562029278793</c:v>
                </c:pt>
                <c:pt idx="852">
                  <c:v>8.7538685015570792</c:v>
                </c:pt>
                <c:pt idx="853">
                  <c:v>7.9054805540712199</c:v>
                </c:pt>
                <c:pt idx="854">
                  <c:v>7.2843113007423703</c:v>
                </c:pt>
                <c:pt idx="855">
                  <c:v>8.1011068054926092</c:v>
                </c:pt>
                <c:pt idx="856">
                  <c:v>8.0107467215828105</c:v>
                </c:pt>
                <c:pt idx="857">
                  <c:v>7.6132367702161599</c:v>
                </c:pt>
                <c:pt idx="858">
                  <c:v>8.2674671272538305</c:v>
                </c:pt>
                <c:pt idx="859">
                  <c:v>4.9410493301427802</c:v>
                </c:pt>
                <c:pt idx="860">
                  <c:v>4.4715822782926002</c:v>
                </c:pt>
                <c:pt idx="861">
                  <c:v>4.2763182168970797</c:v>
                </c:pt>
                <c:pt idx="862">
                  <c:v>7.6550214382906701</c:v>
                </c:pt>
                <c:pt idx="863">
                  <c:v>7.4804880240714899</c:v>
                </c:pt>
                <c:pt idx="864">
                  <c:v>7.4824143149331004</c:v>
                </c:pt>
                <c:pt idx="865">
                  <c:v>7.3098644461105504</c:v>
                </c:pt>
                <c:pt idx="866">
                  <c:v>7.2917783457584298</c:v>
                </c:pt>
                <c:pt idx="867">
                  <c:v>6.6511281951502301</c:v>
                </c:pt>
                <c:pt idx="868">
                  <c:v>6.5938989447490499</c:v>
                </c:pt>
                <c:pt idx="869">
                  <c:v>5.9767127967027101</c:v>
                </c:pt>
                <c:pt idx="870">
                  <c:v>7.4656630754628903</c:v>
                </c:pt>
                <c:pt idx="871">
                  <c:v>8.0964023896849806</c:v>
                </c:pt>
                <c:pt idx="872">
                  <c:v>7.97239837661877</c:v>
                </c:pt>
                <c:pt idx="873">
                  <c:v>7.82665231698613</c:v>
                </c:pt>
                <c:pt idx="874">
                  <c:v>7.63010767393284</c:v>
                </c:pt>
                <c:pt idx="875">
                  <c:v>6.4347243410710702</c:v>
                </c:pt>
                <c:pt idx="876">
                  <c:v>7.5760210242599504</c:v>
                </c:pt>
              </c:numCache>
            </c:numRef>
          </c:xVal>
          <c:yVal>
            <c:numRef>
              <c:f>Example!$KH$3:$ARZ$3</c:f>
              <c:numCache>
                <c:formatCode>General</c:formatCode>
                <c:ptCount val="877"/>
                <c:pt idx="0">
                  <c:v>5.5173094840622197</c:v>
                </c:pt>
                <c:pt idx="1">
                  <c:v>5.8760659232824697</c:v>
                </c:pt>
                <c:pt idx="2">
                  <c:v>5.9475012446225399</c:v>
                </c:pt>
                <c:pt idx="3">
                  <c:v>6.0902199337035503</c:v>
                </c:pt>
                <c:pt idx="4">
                  <c:v>6.3759257832418301</c:v>
                </c:pt>
                <c:pt idx="5">
                  <c:v>6.4170463793219303</c:v>
                </c:pt>
                <c:pt idx="6">
                  <c:v>6.4398362966917704</c:v>
                </c:pt>
                <c:pt idx="7">
                  <c:v>6.7022369660719301</c:v>
                </c:pt>
                <c:pt idx="8">
                  <c:v>6.0734911724261504</c:v>
                </c:pt>
                <c:pt idx="9">
                  <c:v>6.13637019156688</c:v>
                </c:pt>
                <c:pt idx="10">
                  <c:v>6.6137026125431504</c:v>
                </c:pt>
                <c:pt idx="11">
                  <c:v>5.0296482925411397</c:v>
                </c:pt>
                <c:pt idx="12">
                  <c:v>5.0810824235711003</c:v>
                </c:pt>
                <c:pt idx="13">
                  <c:v>4.7055326291999098</c:v>
                </c:pt>
                <c:pt idx="14">
                  <c:v>5.6280228935330099</c:v>
                </c:pt>
                <c:pt idx="15">
                  <c:v>5.4477047072705096</c:v>
                </c:pt>
                <c:pt idx="16">
                  <c:v>5.8479104297484801</c:v>
                </c:pt>
                <c:pt idx="17">
                  <c:v>5.9428981087468999</c:v>
                </c:pt>
                <c:pt idx="18">
                  <c:v>5.7094618378520101</c:v>
                </c:pt>
                <c:pt idx="19">
                  <c:v>6.2753229625352303</c:v>
                </c:pt>
                <c:pt idx="20">
                  <c:v>5.8807058746752503</c:v>
                </c:pt>
                <c:pt idx="21">
                  <c:v>5.2397704866980304</c:v>
                </c:pt>
                <c:pt idx="22">
                  <c:v>5.75009594972743</c:v>
                </c:pt>
                <c:pt idx="23">
                  <c:v>5.9319427116247798</c:v>
                </c:pt>
                <c:pt idx="24">
                  <c:v>5.4860094296774502</c:v>
                </c:pt>
                <c:pt idx="25">
                  <c:v>5.5642172287390901</c:v>
                </c:pt>
                <c:pt idx="26">
                  <c:v>5.6525027515212001</c:v>
                </c:pt>
                <c:pt idx="27">
                  <c:v>5.7075108930145202</c:v>
                </c:pt>
                <c:pt idx="28">
                  <c:v>6.5293931735175201</c:v>
                </c:pt>
                <c:pt idx="29">
                  <c:v>6.1049604948705403</c:v>
                </c:pt>
                <c:pt idx="30">
                  <c:v>5.9531338719820299</c:v>
                </c:pt>
                <c:pt idx="31">
                  <c:v>6.0594459459544101</c:v>
                </c:pt>
                <c:pt idx="32">
                  <c:v>5.51490807843411</c:v>
                </c:pt>
                <c:pt idx="33">
                  <c:v>5.54208189757958</c:v>
                </c:pt>
                <c:pt idx="34">
                  <c:v>5.6211943574777603</c:v>
                </c:pt>
                <c:pt idx="35">
                  <c:v>5.8102644762198503</c:v>
                </c:pt>
                <c:pt idx="36">
                  <c:v>5.2414984062169898</c:v>
                </c:pt>
                <c:pt idx="37">
                  <c:v>5.3675811561937596</c:v>
                </c:pt>
                <c:pt idx="38">
                  <c:v>5.3080402168033904</c:v>
                </c:pt>
                <c:pt idx="39">
                  <c:v>5.6940276265468901</c:v>
                </c:pt>
                <c:pt idx="40">
                  <c:v>5.4831794958523501</c:v>
                </c:pt>
                <c:pt idx="41">
                  <c:v>5.2692607952315003</c:v>
                </c:pt>
                <c:pt idx="42">
                  <c:v>5.1565640319977497</c:v>
                </c:pt>
                <c:pt idx="43">
                  <c:v>6.5062068513822098</c:v>
                </c:pt>
                <c:pt idx="44">
                  <c:v>6.7252069746736396</c:v>
                </c:pt>
                <c:pt idx="45">
                  <c:v>6.6410837996347896</c:v>
                </c:pt>
                <c:pt idx="46">
                  <c:v>6.4149881020614998</c:v>
                </c:pt>
                <c:pt idx="47">
                  <c:v>6.4011944610265203</c:v>
                </c:pt>
                <c:pt idx="48">
                  <c:v>6.4608455251972803</c:v>
                </c:pt>
                <c:pt idx="49">
                  <c:v>6.0351894901268501</c:v>
                </c:pt>
                <c:pt idx="50">
                  <c:v>6.4833736237895199</c:v>
                </c:pt>
                <c:pt idx="51">
                  <c:v>6.80389637452787</c:v>
                </c:pt>
                <c:pt idx="52">
                  <c:v>6.2449576668862301</c:v>
                </c:pt>
                <c:pt idx="53">
                  <c:v>6.4122527999315997</c:v>
                </c:pt>
                <c:pt idx="54">
                  <c:v>6.7185259648658304</c:v>
                </c:pt>
                <c:pt idx="55">
                  <c:v>6.8358719287238099</c:v>
                </c:pt>
                <c:pt idx="56">
                  <c:v>6.6553181724986299</c:v>
                </c:pt>
                <c:pt idx="57">
                  <c:v>6.8129251235030699</c:v>
                </c:pt>
                <c:pt idx="58">
                  <c:v>6.8938781451183502</c:v>
                </c:pt>
                <c:pt idx="59">
                  <c:v>6.6032474122569598</c:v>
                </c:pt>
                <c:pt idx="60">
                  <c:v>6.32320179304548</c:v>
                </c:pt>
                <c:pt idx="61">
                  <c:v>6.0538116573679401</c:v>
                </c:pt>
                <c:pt idx="62">
                  <c:v>6.1415122153806099</c:v>
                </c:pt>
                <c:pt idx="63">
                  <c:v>5.9014432877578997</c:v>
                </c:pt>
                <c:pt idx="64">
                  <c:v>6.3407486985891302</c:v>
                </c:pt>
                <c:pt idx="65">
                  <c:v>5.6828936004131503</c:v>
                </c:pt>
                <c:pt idx="66">
                  <c:v>5.7913300578625702</c:v>
                </c:pt>
                <c:pt idx="67">
                  <c:v>5.62201059878889</c:v>
                </c:pt>
                <c:pt idx="68">
                  <c:v>6.0973890054062796</c:v>
                </c:pt>
                <c:pt idx="69">
                  <c:v>5.8074895022273703</c:v>
                </c:pt>
                <c:pt idx="70">
                  <c:v>5.7262627070722001</c:v>
                </c:pt>
                <c:pt idx="71">
                  <c:v>5.7442065632549397</c:v>
                </c:pt>
                <c:pt idx="72">
                  <c:v>6.1905827010505101</c:v>
                </c:pt>
                <c:pt idx="73">
                  <c:v>6.4907025313849198</c:v>
                </c:pt>
                <c:pt idx="74">
                  <c:v>6.1467484436332596</c:v>
                </c:pt>
                <c:pt idx="75">
                  <c:v>5.6533180744991496</c:v>
                </c:pt>
                <c:pt idx="76">
                  <c:v>5.9310321182409602</c:v>
                </c:pt>
                <c:pt idx="77">
                  <c:v>6.8161939815698203</c:v>
                </c:pt>
                <c:pt idx="78">
                  <c:v>5.8174162488842498</c:v>
                </c:pt>
                <c:pt idx="79">
                  <c:v>6.8808309407853798</c:v>
                </c:pt>
                <c:pt idx="80">
                  <c:v>6.2678036769365297</c:v>
                </c:pt>
                <c:pt idx="81">
                  <c:v>6.2979678998142798</c:v>
                </c:pt>
                <c:pt idx="82">
                  <c:v>6.3825613788773703</c:v>
                </c:pt>
                <c:pt idx="83">
                  <c:v>6.5208536664564702</c:v>
                </c:pt>
                <c:pt idx="84">
                  <c:v>6.2686732882503504</c:v>
                </c:pt>
                <c:pt idx="85">
                  <c:v>6.4015780642347098</c:v>
                </c:pt>
                <c:pt idx="86">
                  <c:v>6.1188346947512704</c:v>
                </c:pt>
                <c:pt idx="87">
                  <c:v>5.9274422884429097</c:v>
                </c:pt>
                <c:pt idx="88">
                  <c:v>5.8097824026293301</c:v>
                </c:pt>
                <c:pt idx="89">
                  <c:v>5.7209247065203801</c:v>
                </c:pt>
                <c:pt idx="90">
                  <c:v>5.9189959326347301</c:v>
                </c:pt>
                <c:pt idx="91">
                  <c:v>5.8470388116151</c:v>
                </c:pt>
                <c:pt idx="92">
                  <c:v>6.1303550684511903</c:v>
                </c:pt>
                <c:pt idx="93">
                  <c:v>6.2897030679111596</c:v>
                </c:pt>
                <c:pt idx="94">
                  <c:v>6.4466392443887601</c:v>
                </c:pt>
                <c:pt idx="95">
                  <c:v>5.8738572731700804</c:v>
                </c:pt>
                <c:pt idx="96">
                  <c:v>6.31961144458728</c:v>
                </c:pt>
                <c:pt idx="97">
                  <c:v>6.1425511188643096</c:v>
                </c:pt>
                <c:pt idx="98">
                  <c:v>6.1280860582899104</c:v>
                </c:pt>
                <c:pt idx="99">
                  <c:v>6.4321261600147999</c:v>
                </c:pt>
                <c:pt idx="100">
                  <c:v>6.3323008047359099</c:v>
                </c:pt>
                <c:pt idx="101">
                  <c:v>6.1167966588929303</c:v>
                </c:pt>
                <c:pt idx="102">
                  <c:v>6.4272987493064901</c:v>
                </c:pt>
                <c:pt idx="103">
                  <c:v>6.38801206176558</c:v>
                </c:pt>
                <c:pt idx="104">
                  <c:v>6.4951566292131</c:v>
                </c:pt>
                <c:pt idx="105">
                  <c:v>6.8689549643743604</c:v>
                </c:pt>
                <c:pt idx="106">
                  <c:v>6.8536297567634703</c:v>
                </c:pt>
                <c:pt idx="107">
                  <c:v>7.5112643857591301</c:v>
                </c:pt>
                <c:pt idx="108">
                  <c:v>7.8399694157468298</c:v>
                </c:pt>
                <c:pt idx="109">
                  <c:v>7.4050545818965698</c:v>
                </c:pt>
                <c:pt idx="110">
                  <c:v>7.3175745557155896</c:v>
                </c:pt>
                <c:pt idx="111">
                  <c:v>6.6906724072330404</c:v>
                </c:pt>
                <c:pt idx="112">
                  <c:v>6.39465714177999</c:v>
                </c:pt>
                <c:pt idx="113">
                  <c:v>6.7499153600908697</c:v>
                </c:pt>
                <c:pt idx="114">
                  <c:v>6.55707602154959</c:v>
                </c:pt>
                <c:pt idx="115">
                  <c:v>6.6343563452613497</c:v>
                </c:pt>
                <c:pt idx="116">
                  <c:v>6.9333495181926699</c:v>
                </c:pt>
                <c:pt idx="117">
                  <c:v>7.0256694405555304</c:v>
                </c:pt>
                <c:pt idx="118">
                  <c:v>7.0870147148393299</c:v>
                </c:pt>
                <c:pt idx="119">
                  <c:v>6.7219806878194799</c:v>
                </c:pt>
                <c:pt idx="120">
                  <c:v>6.6221296899617803</c:v>
                </c:pt>
                <c:pt idx="121">
                  <c:v>6.5979981950821003</c:v>
                </c:pt>
                <c:pt idx="122">
                  <c:v>7.0414457852372401</c:v>
                </c:pt>
                <c:pt idx="123">
                  <c:v>7.0854567845611802</c:v>
                </c:pt>
                <c:pt idx="124">
                  <c:v>6.8661811440377596</c:v>
                </c:pt>
                <c:pt idx="125">
                  <c:v>6.0361147228259302</c:v>
                </c:pt>
                <c:pt idx="126">
                  <c:v>6.3363256260532701</c:v>
                </c:pt>
                <c:pt idx="127">
                  <c:v>6.4085077240050401</c:v>
                </c:pt>
                <c:pt idx="128">
                  <c:v>6.9803264129336204</c:v>
                </c:pt>
                <c:pt idx="129">
                  <c:v>6.8381083335105499</c:v>
                </c:pt>
                <c:pt idx="130">
                  <c:v>6.8965684413345096</c:v>
                </c:pt>
                <c:pt idx="131">
                  <c:v>6.3602061052276104</c:v>
                </c:pt>
                <c:pt idx="132">
                  <c:v>6.3111461630207604</c:v>
                </c:pt>
                <c:pt idx="133">
                  <c:v>6.3606098481206601</c:v>
                </c:pt>
                <c:pt idx="134">
                  <c:v>6.1529434619107999</c:v>
                </c:pt>
                <c:pt idx="135">
                  <c:v>6.3476109224702499</c:v>
                </c:pt>
                <c:pt idx="136">
                  <c:v>6.2798888784626898</c:v>
                </c:pt>
                <c:pt idx="137">
                  <c:v>6.2765236175973804</c:v>
                </c:pt>
                <c:pt idx="138">
                  <c:v>6.2211407692609004</c:v>
                </c:pt>
                <c:pt idx="139">
                  <c:v>6.0431105090299804</c:v>
                </c:pt>
                <c:pt idx="140">
                  <c:v>6.2501774183305097</c:v>
                </c:pt>
                <c:pt idx="141">
                  <c:v>6.2587999600671704</c:v>
                </c:pt>
                <c:pt idx="142">
                  <c:v>6.3514749054974198</c:v>
                </c:pt>
                <c:pt idx="143">
                  <c:v>6.9824400186667797</c:v>
                </c:pt>
                <c:pt idx="144">
                  <c:v>6.93948131299571</c:v>
                </c:pt>
                <c:pt idx="145">
                  <c:v>6.8506985812753802</c:v>
                </c:pt>
                <c:pt idx="146">
                  <c:v>5.98492231603535</c:v>
                </c:pt>
                <c:pt idx="147">
                  <c:v>6.2441572693447096</c:v>
                </c:pt>
                <c:pt idx="148">
                  <c:v>6.07885302501293</c:v>
                </c:pt>
                <c:pt idx="149">
                  <c:v>5.9528169172987297</c:v>
                </c:pt>
                <c:pt idx="150">
                  <c:v>6.03343279091282</c:v>
                </c:pt>
                <c:pt idx="151">
                  <c:v>6.0934015131577901</c:v>
                </c:pt>
                <c:pt idx="152">
                  <c:v>5.8398704778007202</c:v>
                </c:pt>
                <c:pt idx="153">
                  <c:v>5.9015620572933898</c:v>
                </c:pt>
                <c:pt idx="154">
                  <c:v>5.9035886245749696</c:v>
                </c:pt>
                <c:pt idx="155">
                  <c:v>6.1692204961439998</c:v>
                </c:pt>
                <c:pt idx="156">
                  <c:v>6.0318579017328302</c:v>
                </c:pt>
                <c:pt idx="157">
                  <c:v>6.0100991817178597</c:v>
                </c:pt>
                <c:pt idx="158">
                  <c:v>6.5028244794704602</c:v>
                </c:pt>
                <c:pt idx="159">
                  <c:v>6.2502246211107302</c:v>
                </c:pt>
                <c:pt idx="160">
                  <c:v>6.3237813949645103</c:v>
                </c:pt>
                <c:pt idx="161">
                  <c:v>6.9795059100062504</c:v>
                </c:pt>
                <c:pt idx="162">
                  <c:v>6.7324947358768696</c:v>
                </c:pt>
                <c:pt idx="163">
                  <c:v>6.7888831207194196</c:v>
                </c:pt>
                <c:pt idx="164">
                  <c:v>6.6955684030390401</c:v>
                </c:pt>
                <c:pt idx="165">
                  <c:v>7.1513244367223203</c:v>
                </c:pt>
                <c:pt idx="166">
                  <c:v>7.1332339782180796</c:v>
                </c:pt>
                <c:pt idx="167">
                  <c:v>7.0526251381187004</c:v>
                </c:pt>
                <c:pt idx="168">
                  <c:v>6.2961967976348099</c:v>
                </c:pt>
                <c:pt idx="169">
                  <c:v>7.0047079988912504</c:v>
                </c:pt>
                <c:pt idx="170">
                  <c:v>7.26953417271248</c:v>
                </c:pt>
                <c:pt idx="171">
                  <c:v>7.0828388302526504</c:v>
                </c:pt>
                <c:pt idx="172">
                  <c:v>7.2967597113440696</c:v>
                </c:pt>
                <c:pt idx="173">
                  <c:v>6.8159304173101001</c:v>
                </c:pt>
                <c:pt idx="174">
                  <c:v>7.1015737826181304</c:v>
                </c:pt>
                <c:pt idx="175">
                  <c:v>6.4775166457313196</c:v>
                </c:pt>
                <c:pt idx="176">
                  <c:v>7.4339077708471004</c:v>
                </c:pt>
                <c:pt idx="177">
                  <c:v>7.05534652238277</c:v>
                </c:pt>
                <c:pt idx="178">
                  <c:v>7.7968292042991703</c:v>
                </c:pt>
                <c:pt idx="179">
                  <c:v>7.0435915974317904</c:v>
                </c:pt>
                <c:pt idx="180">
                  <c:v>7.0301780206093998</c:v>
                </c:pt>
                <c:pt idx="181">
                  <c:v>7.1335074349151499</c:v>
                </c:pt>
                <c:pt idx="182">
                  <c:v>7.3802960583638102</c:v>
                </c:pt>
                <c:pt idx="183">
                  <c:v>7.4353834625155297</c:v>
                </c:pt>
                <c:pt idx="184">
                  <c:v>7.6015646855563404</c:v>
                </c:pt>
                <c:pt idx="185">
                  <c:v>7.3401814214171699</c:v>
                </c:pt>
                <c:pt idx="186">
                  <c:v>7.1131984303092599</c:v>
                </c:pt>
                <c:pt idx="187">
                  <c:v>6.7648438611492496</c:v>
                </c:pt>
                <c:pt idx="188">
                  <c:v>6.2148221581839103</c:v>
                </c:pt>
                <c:pt idx="189">
                  <c:v>6.1694799382687</c:v>
                </c:pt>
                <c:pt idx="190">
                  <c:v>7.0080070328322401</c:v>
                </c:pt>
                <c:pt idx="191">
                  <c:v>7.0671207266057401</c:v>
                </c:pt>
                <c:pt idx="192">
                  <c:v>7.0042126305080297</c:v>
                </c:pt>
                <c:pt idx="193">
                  <c:v>7.0145955630247796</c:v>
                </c:pt>
                <c:pt idx="194">
                  <c:v>6.8230685395587196</c:v>
                </c:pt>
                <c:pt idx="195">
                  <c:v>6.8328299874692702</c:v>
                </c:pt>
                <c:pt idx="196">
                  <c:v>6.93978165703163</c:v>
                </c:pt>
                <c:pt idx="197">
                  <c:v>6.6432055981048599</c:v>
                </c:pt>
                <c:pt idx="198">
                  <c:v>6.9279768434125204</c:v>
                </c:pt>
                <c:pt idx="199">
                  <c:v>7.1652339537850596</c:v>
                </c:pt>
                <c:pt idx="200">
                  <c:v>6.8398241032141298</c:v>
                </c:pt>
                <c:pt idx="201">
                  <c:v>6.6576668420519596</c:v>
                </c:pt>
                <c:pt idx="202">
                  <c:v>7.0972769828371796</c:v>
                </c:pt>
                <c:pt idx="203">
                  <c:v>6.8158118690861702</c:v>
                </c:pt>
                <c:pt idx="204">
                  <c:v>7.8233865620156298</c:v>
                </c:pt>
                <c:pt idx="205">
                  <c:v>7.3068445494330598</c:v>
                </c:pt>
                <c:pt idx="206">
                  <c:v>7.1897939020176302</c:v>
                </c:pt>
                <c:pt idx="207">
                  <c:v>7.1232505053646999</c:v>
                </c:pt>
                <c:pt idx="208">
                  <c:v>7.1482331216155703</c:v>
                </c:pt>
                <c:pt idx="209">
                  <c:v>7.0485459787942002</c:v>
                </c:pt>
                <c:pt idx="210">
                  <c:v>7.6153772856414204</c:v>
                </c:pt>
                <c:pt idx="211">
                  <c:v>7.3606233025746697</c:v>
                </c:pt>
                <c:pt idx="212">
                  <c:v>7.1666540830828502</c:v>
                </c:pt>
                <c:pt idx="213">
                  <c:v>7.0490624663444201</c:v>
                </c:pt>
                <c:pt idx="214">
                  <c:v>6.2964042212451998</c:v>
                </c:pt>
                <c:pt idx="215">
                  <c:v>6.2488196564785703</c:v>
                </c:pt>
                <c:pt idx="216">
                  <c:v>6.8468670954350799</c:v>
                </c:pt>
                <c:pt idx="217">
                  <c:v>7.0325323715926098</c:v>
                </c:pt>
                <c:pt idx="218">
                  <c:v>6.6181617027105801</c:v>
                </c:pt>
                <c:pt idx="219">
                  <c:v>7.2236693076995699</c:v>
                </c:pt>
                <c:pt idx="220">
                  <c:v>6.8400901880751404</c:v>
                </c:pt>
                <c:pt idx="221">
                  <c:v>6.6297869276753296</c:v>
                </c:pt>
                <c:pt idx="222">
                  <c:v>6.5229310221960199</c:v>
                </c:pt>
                <c:pt idx="223">
                  <c:v>6.8897640361516004</c:v>
                </c:pt>
                <c:pt idx="224">
                  <c:v>7.5083064612571002</c:v>
                </c:pt>
                <c:pt idx="225">
                  <c:v>6.7150406441897497</c:v>
                </c:pt>
                <c:pt idx="226">
                  <c:v>7.4763941358453501</c:v>
                </c:pt>
                <c:pt idx="227">
                  <c:v>7.0086401181580396</c:v>
                </c:pt>
                <c:pt idx="228">
                  <c:v>6.6318702798846996</c:v>
                </c:pt>
                <c:pt idx="229">
                  <c:v>6.4987044542561003</c:v>
                </c:pt>
                <c:pt idx="230">
                  <c:v>7.3447171495913199</c:v>
                </c:pt>
                <c:pt idx="231">
                  <c:v>7.04630121171882</c:v>
                </c:pt>
                <c:pt idx="232">
                  <c:v>7.6826421626740702</c:v>
                </c:pt>
                <c:pt idx="233">
                  <c:v>7.5169425745003098</c:v>
                </c:pt>
                <c:pt idx="234">
                  <c:v>6.82382698408286</c:v>
                </c:pt>
                <c:pt idx="235">
                  <c:v>6.64966205266433</c:v>
                </c:pt>
                <c:pt idx="236">
                  <c:v>7.0170108761272401</c:v>
                </c:pt>
                <c:pt idx="237">
                  <c:v>7.2134736887228401</c:v>
                </c:pt>
                <c:pt idx="238">
                  <c:v>7.5894168546134901</c:v>
                </c:pt>
                <c:pt idx="239">
                  <c:v>7.1293636742159201</c:v>
                </c:pt>
                <c:pt idx="240">
                  <c:v>7.1905079059487802</c:v>
                </c:pt>
                <c:pt idx="241">
                  <c:v>6.5047926740716102</c:v>
                </c:pt>
                <c:pt idx="242">
                  <c:v>6.4161357179618204</c:v>
                </c:pt>
                <c:pt idx="243">
                  <c:v>6.1388167750270304</c:v>
                </c:pt>
                <c:pt idx="244">
                  <c:v>7.3301939123523399</c:v>
                </c:pt>
                <c:pt idx="245">
                  <c:v>7.2522847523056004</c:v>
                </c:pt>
                <c:pt idx="246">
                  <c:v>6.8742042257975804</c:v>
                </c:pt>
                <c:pt idx="247">
                  <c:v>7.6205844894732504</c:v>
                </c:pt>
                <c:pt idx="248">
                  <c:v>7.6180462271022904</c:v>
                </c:pt>
                <c:pt idx="249">
                  <c:v>7.5872116733161201</c:v>
                </c:pt>
                <c:pt idx="250">
                  <c:v>7.5573401513240297</c:v>
                </c:pt>
                <c:pt idx="251">
                  <c:v>7.4403972669842204</c:v>
                </c:pt>
                <c:pt idx="252">
                  <c:v>6.5030635769611598</c:v>
                </c:pt>
                <c:pt idx="253">
                  <c:v>6.6486900304696297</c:v>
                </c:pt>
                <c:pt idx="254">
                  <c:v>6.2968365821580399</c:v>
                </c:pt>
                <c:pt idx="255">
                  <c:v>6.26058649257907</c:v>
                </c:pt>
                <c:pt idx="256">
                  <c:v>6.7197841894111701</c:v>
                </c:pt>
                <c:pt idx="257">
                  <c:v>6.4671900649675402</c:v>
                </c:pt>
                <c:pt idx="258">
                  <c:v>6.7571726457674099</c:v>
                </c:pt>
                <c:pt idx="259">
                  <c:v>6.7750017570304104</c:v>
                </c:pt>
                <c:pt idx="260">
                  <c:v>6.8582194553681504</c:v>
                </c:pt>
                <c:pt idx="261">
                  <c:v>7.1805145146325602</c:v>
                </c:pt>
                <c:pt idx="262">
                  <c:v>6.5734279048819602</c:v>
                </c:pt>
                <c:pt idx="263">
                  <c:v>7.2280115440083597</c:v>
                </c:pt>
                <c:pt idx="264">
                  <c:v>6.2895006848411503</c:v>
                </c:pt>
                <c:pt idx="265">
                  <c:v>7.1499624196167701</c:v>
                </c:pt>
                <c:pt idx="266">
                  <c:v>6.9436355310871196</c:v>
                </c:pt>
                <c:pt idx="267">
                  <c:v>6.7390122114143702</c:v>
                </c:pt>
                <c:pt idx="268">
                  <c:v>6.6443996678068604</c:v>
                </c:pt>
                <c:pt idx="269">
                  <c:v>7.1828993975939701</c:v>
                </c:pt>
                <c:pt idx="270">
                  <c:v>7.1787323504998097</c:v>
                </c:pt>
                <c:pt idx="271">
                  <c:v>7.1155700204434904</c:v>
                </c:pt>
                <c:pt idx="272">
                  <c:v>6.6463950657834499</c:v>
                </c:pt>
                <c:pt idx="273">
                  <c:v>6.1497066881728903</c:v>
                </c:pt>
                <c:pt idx="274">
                  <c:v>6.5555413483728904</c:v>
                </c:pt>
                <c:pt idx="275">
                  <c:v>6.4148056862517802</c:v>
                </c:pt>
                <c:pt idx="276">
                  <c:v>6.6111129431374298</c:v>
                </c:pt>
                <c:pt idx="277">
                  <c:v>6.3321157419822898</c:v>
                </c:pt>
                <c:pt idx="278">
                  <c:v>6.1222153988270103</c:v>
                </c:pt>
                <c:pt idx="279">
                  <c:v>6.9873817027745604</c:v>
                </c:pt>
                <c:pt idx="280">
                  <c:v>6.4258110071855699</c:v>
                </c:pt>
                <c:pt idx="281">
                  <c:v>6.6950594803944199</c:v>
                </c:pt>
                <c:pt idx="282">
                  <c:v>6.7438472498476401</c:v>
                </c:pt>
                <c:pt idx="283">
                  <c:v>6.6113806719284902</c:v>
                </c:pt>
                <c:pt idx="284">
                  <c:v>6.48114950976138</c:v>
                </c:pt>
                <c:pt idx="285">
                  <c:v>6.4459032250061803</c:v>
                </c:pt>
                <c:pt idx="286">
                  <c:v>6.6481672111794703</c:v>
                </c:pt>
                <c:pt idx="287">
                  <c:v>6.4334579469431104</c:v>
                </c:pt>
                <c:pt idx="288">
                  <c:v>6.8081948454424799</c:v>
                </c:pt>
                <c:pt idx="289">
                  <c:v>6.5112674289498003</c:v>
                </c:pt>
                <c:pt idx="290">
                  <c:v>6.9599066812706196</c:v>
                </c:pt>
                <c:pt idx="291">
                  <c:v>6.0279876232777898</c:v>
                </c:pt>
                <c:pt idx="292">
                  <c:v>6.0929552112870802</c:v>
                </c:pt>
                <c:pt idx="293">
                  <c:v>6.6111220986898598</c:v>
                </c:pt>
                <c:pt idx="294">
                  <c:v>6.6974210808214698</c:v>
                </c:pt>
                <c:pt idx="295">
                  <c:v>6.7105094341840603</c:v>
                </c:pt>
                <c:pt idx="296">
                  <c:v>6.4641103890662102</c:v>
                </c:pt>
                <c:pt idx="297">
                  <c:v>6.7559752417497902</c:v>
                </c:pt>
                <c:pt idx="298">
                  <c:v>6.19063725662481</c:v>
                </c:pt>
                <c:pt idx="299">
                  <c:v>6.2700391797024801</c:v>
                </c:pt>
                <c:pt idx="300">
                  <c:v>6.0607960266457699</c:v>
                </c:pt>
                <c:pt idx="301">
                  <c:v>6.4040503675588401</c:v>
                </c:pt>
                <c:pt idx="302">
                  <c:v>5.7137787854596898</c:v>
                </c:pt>
                <c:pt idx="303">
                  <c:v>6.0889016511886398</c:v>
                </c:pt>
                <c:pt idx="304">
                  <c:v>6.7754394374805198</c:v>
                </c:pt>
                <c:pt idx="305">
                  <c:v>6.3192187584222799</c:v>
                </c:pt>
                <c:pt idx="306">
                  <c:v>6.3473217978726097</c:v>
                </c:pt>
                <c:pt idx="307">
                  <c:v>6.3299544148379496</c:v>
                </c:pt>
                <c:pt idx="308">
                  <c:v>6.7914387543117796</c:v>
                </c:pt>
                <c:pt idx="309">
                  <c:v>6.0391801715862101</c:v>
                </c:pt>
                <c:pt idx="310">
                  <c:v>6.7096610358642996</c:v>
                </c:pt>
                <c:pt idx="311">
                  <c:v>6.7215142720640202</c:v>
                </c:pt>
                <c:pt idx="312">
                  <c:v>6.2826171224303096</c:v>
                </c:pt>
                <c:pt idx="313">
                  <c:v>6.1696096720324203</c:v>
                </c:pt>
                <c:pt idx="314">
                  <c:v>6.3013020464685496</c:v>
                </c:pt>
                <c:pt idx="315">
                  <c:v>6.3443744528581796</c:v>
                </c:pt>
                <c:pt idx="316">
                  <c:v>5.6714729752743303</c:v>
                </c:pt>
                <c:pt idx="317">
                  <c:v>6.4709376964648397</c:v>
                </c:pt>
                <c:pt idx="318">
                  <c:v>5.8975150190276304</c:v>
                </c:pt>
                <c:pt idx="319">
                  <c:v>6.6639995278758599</c:v>
                </c:pt>
                <c:pt idx="320">
                  <c:v>6.6850523787005303</c:v>
                </c:pt>
                <c:pt idx="321">
                  <c:v>6.5869269652761</c:v>
                </c:pt>
                <c:pt idx="322">
                  <c:v>6.9531946358626797</c:v>
                </c:pt>
                <c:pt idx="323">
                  <c:v>6.6035114129602803</c:v>
                </c:pt>
                <c:pt idx="324">
                  <c:v>7.00841278599958</c:v>
                </c:pt>
                <c:pt idx="325">
                  <c:v>6.094800251373</c:v>
                </c:pt>
                <c:pt idx="326">
                  <c:v>6.2625003210465202</c:v>
                </c:pt>
                <c:pt idx="327">
                  <c:v>6.4299253639767304</c:v>
                </c:pt>
                <c:pt idx="328">
                  <c:v>7.09353868806748</c:v>
                </c:pt>
                <c:pt idx="329">
                  <c:v>6.8494887241747797</c:v>
                </c:pt>
                <c:pt idx="330">
                  <c:v>7.0918471667040501</c:v>
                </c:pt>
                <c:pt idx="331">
                  <c:v>6.7438988816039904</c:v>
                </c:pt>
                <c:pt idx="332">
                  <c:v>6.4604005313168997</c:v>
                </c:pt>
                <c:pt idx="333">
                  <c:v>6.46431933748626</c:v>
                </c:pt>
                <c:pt idx="334">
                  <c:v>6.3235241100706903</c:v>
                </c:pt>
                <c:pt idx="335">
                  <c:v>7.1039573237080003</c:v>
                </c:pt>
                <c:pt idx="336">
                  <c:v>6.94205850354669</c:v>
                </c:pt>
                <c:pt idx="337">
                  <c:v>6.87089147267345</c:v>
                </c:pt>
                <c:pt idx="338">
                  <c:v>6.6407159375411799</c:v>
                </c:pt>
                <c:pt idx="339">
                  <c:v>6.8433474502139697</c:v>
                </c:pt>
                <c:pt idx="340">
                  <c:v>6.9213298731932804</c:v>
                </c:pt>
                <c:pt idx="341">
                  <c:v>6.9232062702676096</c:v>
                </c:pt>
                <c:pt idx="342">
                  <c:v>7.2422286315868103</c:v>
                </c:pt>
                <c:pt idx="343">
                  <c:v>6.7521360794858696</c:v>
                </c:pt>
                <c:pt idx="344">
                  <c:v>5.61142512147131</c:v>
                </c:pt>
                <c:pt idx="345">
                  <c:v>6.01082950901848</c:v>
                </c:pt>
                <c:pt idx="346">
                  <c:v>5.51655984615509</c:v>
                </c:pt>
                <c:pt idx="347">
                  <c:v>5.8032475144660003</c:v>
                </c:pt>
                <c:pt idx="348">
                  <c:v>5.6257030867515496</c:v>
                </c:pt>
                <c:pt idx="349">
                  <c:v>6.0143628379529304</c:v>
                </c:pt>
                <c:pt idx="350">
                  <c:v>5.7347055933859403</c:v>
                </c:pt>
                <c:pt idx="351">
                  <c:v>5.6098687878728297</c:v>
                </c:pt>
                <c:pt idx="352">
                  <c:v>5.96776133140943</c:v>
                </c:pt>
                <c:pt idx="353">
                  <c:v>5.55837761182989</c:v>
                </c:pt>
                <c:pt idx="354">
                  <c:v>7.1454041476355901</c:v>
                </c:pt>
                <c:pt idx="355">
                  <c:v>7.1603510564607404</c:v>
                </c:pt>
                <c:pt idx="356">
                  <c:v>6.5846175073530997</c:v>
                </c:pt>
                <c:pt idx="357">
                  <c:v>6.4785223818564397</c:v>
                </c:pt>
                <c:pt idx="358">
                  <c:v>6.9801665453195501</c:v>
                </c:pt>
                <c:pt idx="359">
                  <c:v>6.5784865744054901</c:v>
                </c:pt>
                <c:pt idx="360">
                  <c:v>7.0579539873794204</c:v>
                </c:pt>
                <c:pt idx="361">
                  <c:v>6.8993972967981501</c:v>
                </c:pt>
                <c:pt idx="362">
                  <c:v>6.8175330799045</c:v>
                </c:pt>
                <c:pt idx="363">
                  <c:v>7.1110611464333804</c:v>
                </c:pt>
                <c:pt idx="364">
                  <c:v>7.2868541161479996</c:v>
                </c:pt>
                <c:pt idx="365">
                  <c:v>7.22636104298146</c:v>
                </c:pt>
                <c:pt idx="366">
                  <c:v>6.9350904779503297</c:v>
                </c:pt>
                <c:pt idx="367">
                  <c:v>6.6823333244566401</c:v>
                </c:pt>
                <c:pt idx="368">
                  <c:v>7.05287711488441</c:v>
                </c:pt>
                <c:pt idx="369">
                  <c:v>7.1767962985783997</c:v>
                </c:pt>
                <c:pt idx="370">
                  <c:v>6.9714600149725801</c:v>
                </c:pt>
                <c:pt idx="371">
                  <c:v>7.2551723882272299</c:v>
                </c:pt>
                <c:pt idx="372">
                  <c:v>7.3886927647065797</c:v>
                </c:pt>
                <c:pt idx="373">
                  <c:v>7.34600456078969</c:v>
                </c:pt>
                <c:pt idx="374">
                  <c:v>6.60545638670638</c:v>
                </c:pt>
                <c:pt idx="375">
                  <c:v>6.7213409623390001</c:v>
                </c:pt>
                <c:pt idx="376">
                  <c:v>6.6003170226697696</c:v>
                </c:pt>
                <c:pt idx="377">
                  <c:v>6.4691866959191104</c:v>
                </c:pt>
                <c:pt idx="378">
                  <c:v>6.5395923586064102</c:v>
                </c:pt>
                <c:pt idx="379">
                  <c:v>6.6944426365998604</c:v>
                </c:pt>
                <c:pt idx="380">
                  <c:v>6.6317812014083604</c:v>
                </c:pt>
                <c:pt idx="381">
                  <c:v>7.0247186248262903</c:v>
                </c:pt>
                <c:pt idx="382">
                  <c:v>6.6258351012480503</c:v>
                </c:pt>
                <c:pt idx="383">
                  <c:v>6.5983530336762701</c:v>
                </c:pt>
                <c:pt idx="384">
                  <c:v>6.7450830073601704</c:v>
                </c:pt>
                <c:pt idx="385">
                  <c:v>7.5046684863648103</c:v>
                </c:pt>
                <c:pt idx="386">
                  <c:v>7.7574584454486502</c:v>
                </c:pt>
                <c:pt idx="387">
                  <c:v>7.5450424559815303</c:v>
                </c:pt>
                <c:pt idx="388">
                  <c:v>7.72927340336709</c:v>
                </c:pt>
                <c:pt idx="389">
                  <c:v>7.6267063677458999</c:v>
                </c:pt>
                <c:pt idx="390">
                  <c:v>7.87076955395613</c:v>
                </c:pt>
                <c:pt idx="391">
                  <c:v>7.76870054454686</c:v>
                </c:pt>
                <c:pt idx="392">
                  <c:v>7.7033585687961397</c:v>
                </c:pt>
                <c:pt idx="393">
                  <c:v>8.1598898362530008</c:v>
                </c:pt>
                <c:pt idx="394">
                  <c:v>7.7558469495066502</c:v>
                </c:pt>
                <c:pt idx="395">
                  <c:v>7.8249676753569997</c:v>
                </c:pt>
                <c:pt idx="396">
                  <c:v>7.4478405876423404</c:v>
                </c:pt>
                <c:pt idx="397">
                  <c:v>7.2648091076577304</c:v>
                </c:pt>
                <c:pt idx="398">
                  <c:v>7.5101165536840302</c:v>
                </c:pt>
                <c:pt idx="399">
                  <c:v>7.2787371851296001</c:v>
                </c:pt>
                <c:pt idx="400">
                  <c:v>7.57017399628376</c:v>
                </c:pt>
                <c:pt idx="401">
                  <c:v>7.4817415039776103</c:v>
                </c:pt>
                <c:pt idx="402">
                  <c:v>7.3804386157727899</c:v>
                </c:pt>
                <c:pt idx="403">
                  <c:v>7.4091760836562797</c:v>
                </c:pt>
                <c:pt idx="404">
                  <c:v>6.3594888650881698</c:v>
                </c:pt>
                <c:pt idx="405">
                  <c:v>5.3914027204420503</c:v>
                </c:pt>
                <c:pt idx="406">
                  <c:v>5.7857120008083598</c:v>
                </c:pt>
                <c:pt idx="407">
                  <c:v>5.9188258306825103</c:v>
                </c:pt>
                <c:pt idx="408">
                  <c:v>6.6623130647513404</c:v>
                </c:pt>
                <c:pt idx="409">
                  <c:v>6.0272680692747898</c:v>
                </c:pt>
                <c:pt idx="410">
                  <c:v>5.9983190411768899</c:v>
                </c:pt>
                <c:pt idx="411">
                  <c:v>6.0445252591348497</c:v>
                </c:pt>
                <c:pt idx="412">
                  <c:v>5.7538038473328204</c:v>
                </c:pt>
                <c:pt idx="413">
                  <c:v>5.7628131464172103</c:v>
                </c:pt>
                <c:pt idx="414">
                  <c:v>7.0291116392917097</c:v>
                </c:pt>
                <c:pt idx="415">
                  <c:v>5.92264732950912</c:v>
                </c:pt>
                <c:pt idx="416">
                  <c:v>7.4643061520153502</c:v>
                </c:pt>
                <c:pt idx="417">
                  <c:v>7.8380009547131699</c:v>
                </c:pt>
                <c:pt idx="418">
                  <c:v>7.8740780168018603</c:v>
                </c:pt>
                <c:pt idx="419">
                  <c:v>7.9739511960141298</c:v>
                </c:pt>
                <c:pt idx="420">
                  <c:v>7.8748008020312703</c:v>
                </c:pt>
                <c:pt idx="421">
                  <c:v>7.8447727625794199</c:v>
                </c:pt>
                <c:pt idx="422">
                  <c:v>7.9609387079210601</c:v>
                </c:pt>
                <c:pt idx="423">
                  <c:v>7.7295414651096301</c:v>
                </c:pt>
                <c:pt idx="424">
                  <c:v>7.8134401274918996</c:v>
                </c:pt>
                <c:pt idx="425">
                  <c:v>7.8300765147468603</c:v>
                </c:pt>
                <c:pt idx="426">
                  <c:v>8.1088377930885596</c:v>
                </c:pt>
                <c:pt idx="427">
                  <c:v>7.8089504186349004</c:v>
                </c:pt>
                <c:pt idx="428">
                  <c:v>8.0388632590526008</c:v>
                </c:pt>
                <c:pt idx="429">
                  <c:v>7.6962167660671996</c:v>
                </c:pt>
                <c:pt idx="430">
                  <c:v>7.8772495973878396</c:v>
                </c:pt>
                <c:pt idx="431">
                  <c:v>7.69690705280395</c:v>
                </c:pt>
                <c:pt idx="432">
                  <c:v>6.0422284838939104</c:v>
                </c:pt>
                <c:pt idx="433">
                  <c:v>6.7585888902107696</c:v>
                </c:pt>
                <c:pt idx="434">
                  <c:v>6.6268051956229401</c:v>
                </c:pt>
                <c:pt idx="435">
                  <c:v>5.8992206915101599</c:v>
                </c:pt>
                <c:pt idx="436">
                  <c:v>5.5877447912721001</c:v>
                </c:pt>
                <c:pt idx="437">
                  <c:v>5.2890469082099196</c:v>
                </c:pt>
                <c:pt idx="438">
                  <c:v>6.3669297825564701</c:v>
                </c:pt>
                <c:pt idx="439">
                  <c:v>5.9823824438391702</c:v>
                </c:pt>
                <c:pt idx="440">
                  <c:v>6.0341585728134097</c:v>
                </c:pt>
                <c:pt idx="441">
                  <c:v>5.8992206915101599</c:v>
                </c:pt>
                <c:pt idx="442">
                  <c:v>6.34419640265331</c:v>
                </c:pt>
                <c:pt idx="443">
                  <c:v>5.5693284523390503</c:v>
                </c:pt>
                <c:pt idx="444">
                  <c:v>5.3434862766290996</c:v>
                </c:pt>
                <c:pt idx="445">
                  <c:v>5.06722229457203</c:v>
                </c:pt>
                <c:pt idx="446">
                  <c:v>5.0745655245855898</c:v>
                </c:pt>
                <c:pt idx="447">
                  <c:v>6.9119585015537899</c:v>
                </c:pt>
                <c:pt idx="448">
                  <c:v>6.7323531747867902</c:v>
                </c:pt>
                <c:pt idx="449">
                  <c:v>6.6685742475982002</c:v>
                </c:pt>
                <c:pt idx="450">
                  <c:v>6.7750589921601003</c:v>
                </c:pt>
                <c:pt idx="451">
                  <c:v>6.7990498544035702</c:v>
                </c:pt>
                <c:pt idx="452">
                  <c:v>6.9105601250462199</c:v>
                </c:pt>
                <c:pt idx="453">
                  <c:v>5.5840846031636504</c:v>
                </c:pt>
                <c:pt idx="454">
                  <c:v>6.2255976607150698</c:v>
                </c:pt>
                <c:pt idx="455">
                  <c:v>5.7136736549860903</c:v>
                </c:pt>
                <c:pt idx="456">
                  <c:v>4.6332051395820404</c:v>
                </c:pt>
                <c:pt idx="457">
                  <c:v>4.5747916918762996</c:v>
                </c:pt>
                <c:pt idx="458">
                  <c:v>4.7581061712904598</c:v>
                </c:pt>
                <c:pt idx="459">
                  <c:v>4.4464789456493596</c:v>
                </c:pt>
                <c:pt idx="460">
                  <c:v>4.7837806641524496</c:v>
                </c:pt>
                <c:pt idx="461">
                  <c:v>4.9118807384810701</c:v>
                </c:pt>
                <c:pt idx="462">
                  <c:v>5.59978570452959</c:v>
                </c:pt>
                <c:pt idx="463">
                  <c:v>5.6854211328384903</c:v>
                </c:pt>
                <c:pt idx="464">
                  <c:v>5.18460282732332</c:v>
                </c:pt>
                <c:pt idx="465">
                  <c:v>5.6914091011916899</c:v>
                </c:pt>
                <c:pt idx="466">
                  <c:v>5.671497444381</c:v>
                </c:pt>
                <c:pt idx="467">
                  <c:v>5.1218544925672198</c:v>
                </c:pt>
                <c:pt idx="468">
                  <c:v>5.4273732750933599</c:v>
                </c:pt>
                <c:pt idx="469">
                  <c:v>4.8956500366881404</c:v>
                </c:pt>
                <c:pt idx="470">
                  <c:v>4.7872482192094798</c:v>
                </c:pt>
                <c:pt idx="471">
                  <c:v>5.0857768131913401</c:v>
                </c:pt>
                <c:pt idx="472">
                  <c:v>5.1493030548684402</c:v>
                </c:pt>
                <c:pt idx="473">
                  <c:v>5.3701114884807097</c:v>
                </c:pt>
                <c:pt idx="474">
                  <c:v>4.6241856408656403</c:v>
                </c:pt>
                <c:pt idx="475">
                  <c:v>4.9664806239150003</c:v>
                </c:pt>
                <c:pt idx="476">
                  <c:v>4.4091807138558199</c:v>
                </c:pt>
                <c:pt idx="477">
                  <c:v>4.4818391885324704</c:v>
                </c:pt>
                <c:pt idx="478">
                  <c:v>4.37509274502289</c:v>
                </c:pt>
                <c:pt idx="479">
                  <c:v>4.5481729366532297</c:v>
                </c:pt>
                <c:pt idx="480">
                  <c:v>5.6674728735817599</c:v>
                </c:pt>
                <c:pt idx="481">
                  <c:v>5.50793675498333</c:v>
                </c:pt>
                <c:pt idx="482">
                  <c:v>5.3466748184139501</c:v>
                </c:pt>
                <c:pt idx="483">
                  <c:v>4.3768936953450801</c:v>
                </c:pt>
                <c:pt idx="484">
                  <c:v>4.7420755109856403</c:v>
                </c:pt>
                <c:pt idx="485">
                  <c:v>4.8883260772159396</c:v>
                </c:pt>
                <c:pt idx="486">
                  <c:v>4.2918628467373896</c:v>
                </c:pt>
                <c:pt idx="487">
                  <c:v>4.8410011182025903</c:v>
                </c:pt>
                <c:pt idx="488">
                  <c:v>4.4548787399753298</c:v>
                </c:pt>
                <c:pt idx="489">
                  <c:v>5.7391333817289301</c:v>
                </c:pt>
                <c:pt idx="490">
                  <c:v>5.8210215981564604</c:v>
                </c:pt>
                <c:pt idx="491">
                  <c:v>6.2008073725658104</c:v>
                </c:pt>
                <c:pt idx="492">
                  <c:v>5.1079413158607601</c:v>
                </c:pt>
                <c:pt idx="493">
                  <c:v>4.8902635731024198</c:v>
                </c:pt>
                <c:pt idx="494">
                  <c:v>4.96202146224865</c:v>
                </c:pt>
                <c:pt idx="495">
                  <c:v>5.1998727514269101</c:v>
                </c:pt>
                <c:pt idx="496">
                  <c:v>4.9967279962914999</c:v>
                </c:pt>
                <c:pt idx="497">
                  <c:v>5.2599912270498699</c:v>
                </c:pt>
                <c:pt idx="498">
                  <c:v>6.6618075175872704</c:v>
                </c:pt>
                <c:pt idx="499">
                  <c:v>6.8990959857425898</c:v>
                </c:pt>
                <c:pt idx="500">
                  <c:v>6.2401080933764304</c:v>
                </c:pt>
                <c:pt idx="501">
                  <c:v>6.8457255636485597</c:v>
                </c:pt>
                <c:pt idx="502">
                  <c:v>6.0953290474545803</c:v>
                </c:pt>
                <c:pt idx="503">
                  <c:v>6.2110807476907102</c:v>
                </c:pt>
                <c:pt idx="504">
                  <c:v>5.7486418596224498</c:v>
                </c:pt>
                <c:pt idx="505">
                  <c:v>5.6069414603189598</c:v>
                </c:pt>
                <c:pt idx="506">
                  <c:v>6.7313199884179298</c:v>
                </c:pt>
                <c:pt idx="507">
                  <c:v>5.5728820781333299</c:v>
                </c:pt>
                <c:pt idx="508">
                  <c:v>5.3319881719294697</c:v>
                </c:pt>
                <c:pt idx="509">
                  <c:v>6.86522874367384</c:v>
                </c:pt>
                <c:pt idx="510">
                  <c:v>6.5975712296101898</c:v>
                </c:pt>
                <c:pt idx="511">
                  <c:v>6.1673806781711997</c:v>
                </c:pt>
                <c:pt idx="512">
                  <c:v>6.3330451589701298</c:v>
                </c:pt>
                <c:pt idx="513">
                  <c:v>7.4893301996648196</c:v>
                </c:pt>
                <c:pt idx="514">
                  <c:v>7.3238919870288397</c:v>
                </c:pt>
                <c:pt idx="515">
                  <c:v>7.2963905475301196</c:v>
                </c:pt>
                <c:pt idx="516">
                  <c:v>6.1549936050541998</c:v>
                </c:pt>
                <c:pt idx="517">
                  <c:v>6.4341951742430101</c:v>
                </c:pt>
                <c:pt idx="518">
                  <c:v>6.22975804601022</c:v>
                </c:pt>
                <c:pt idx="519">
                  <c:v>7.2998483500638498</c:v>
                </c:pt>
                <c:pt idx="520">
                  <c:v>6.7140738952227297</c:v>
                </c:pt>
                <c:pt idx="521">
                  <c:v>5.6075915932930904</c:v>
                </c:pt>
                <c:pt idx="522">
                  <c:v>7.1431448202933803</c:v>
                </c:pt>
                <c:pt idx="523">
                  <c:v>6.3138270394807101</c:v>
                </c:pt>
                <c:pt idx="524">
                  <c:v>5.54699370563619</c:v>
                </c:pt>
                <c:pt idx="525">
                  <c:v>5.0455252164336297</c:v>
                </c:pt>
                <c:pt idx="526">
                  <c:v>5.0647919111995501</c:v>
                </c:pt>
                <c:pt idx="527">
                  <c:v>5.4230646830148501</c:v>
                </c:pt>
                <c:pt idx="528">
                  <c:v>5.1187273031077902</c:v>
                </c:pt>
                <c:pt idx="529">
                  <c:v>5.49510617945249</c:v>
                </c:pt>
                <c:pt idx="530">
                  <c:v>5.4506267730581701</c:v>
                </c:pt>
                <c:pt idx="531">
                  <c:v>5.3378738134771</c:v>
                </c:pt>
                <c:pt idx="532">
                  <c:v>5.1197253620840204</c:v>
                </c:pt>
                <c:pt idx="533">
                  <c:v>4.9943077219737901</c:v>
                </c:pt>
                <c:pt idx="534">
                  <c:v>4.95406209608106</c:v>
                </c:pt>
                <c:pt idx="535">
                  <c:v>4.74039394718762</c:v>
                </c:pt>
                <c:pt idx="536">
                  <c:v>5.0031021348433899</c:v>
                </c:pt>
                <c:pt idx="537">
                  <c:v>5.40149427560576</c:v>
                </c:pt>
                <c:pt idx="538">
                  <c:v>5.2881155282855596</c:v>
                </c:pt>
                <c:pt idx="539">
                  <c:v>5.3815212814837396</c:v>
                </c:pt>
                <c:pt idx="540">
                  <c:v>5.2227384526247302</c:v>
                </c:pt>
                <c:pt idx="541">
                  <c:v>5.19836169892349</c:v>
                </c:pt>
                <c:pt idx="542">
                  <c:v>5.4341860063710996</c:v>
                </c:pt>
                <c:pt idx="543">
                  <c:v>5.21765087463036</c:v>
                </c:pt>
                <c:pt idx="544">
                  <c:v>5.4785681361699199</c:v>
                </c:pt>
                <c:pt idx="545">
                  <c:v>5.0376920866388</c:v>
                </c:pt>
                <c:pt idx="546">
                  <c:v>5.3786150477463597</c:v>
                </c:pt>
                <c:pt idx="547">
                  <c:v>5.2550263593421001</c:v>
                </c:pt>
                <c:pt idx="548">
                  <c:v>5.6477683107561996</c:v>
                </c:pt>
                <c:pt idx="549">
                  <c:v>5.5801312464484401</c:v>
                </c:pt>
                <c:pt idx="550">
                  <c:v>5.8281551309873798</c:v>
                </c:pt>
                <c:pt idx="551">
                  <c:v>5.6939375634738196</c:v>
                </c:pt>
                <c:pt idx="552">
                  <c:v>6.57547414654156</c:v>
                </c:pt>
                <c:pt idx="553">
                  <c:v>4.9156619361771901</c:v>
                </c:pt>
                <c:pt idx="554">
                  <c:v>5.0795062128440902</c:v>
                </c:pt>
                <c:pt idx="555">
                  <c:v>6.5094367553849901</c:v>
                </c:pt>
                <c:pt idx="556">
                  <c:v>6.6177293289525201</c:v>
                </c:pt>
                <c:pt idx="557">
                  <c:v>6.4492143036305203</c:v>
                </c:pt>
                <c:pt idx="558">
                  <c:v>6.4478358601469798</c:v>
                </c:pt>
                <c:pt idx="559">
                  <c:v>4.8896182182357597</c:v>
                </c:pt>
                <c:pt idx="560">
                  <c:v>4.9878875528451996</c:v>
                </c:pt>
                <c:pt idx="561">
                  <c:v>6.3137859080729202</c:v>
                </c:pt>
                <c:pt idx="562">
                  <c:v>4.9254045833316402</c:v>
                </c:pt>
                <c:pt idx="563">
                  <c:v>4.93837246699559</c:v>
                </c:pt>
                <c:pt idx="564">
                  <c:v>6.4217378487447201</c:v>
                </c:pt>
                <c:pt idx="565">
                  <c:v>5.0486510231296799</c:v>
                </c:pt>
                <c:pt idx="566">
                  <c:v>5.4303862231685702</c:v>
                </c:pt>
                <c:pt idx="567">
                  <c:v>3.4087345794456501</c:v>
                </c:pt>
                <c:pt idx="568">
                  <c:v>5.19722829990625</c:v>
                </c:pt>
                <c:pt idx="569">
                  <c:v>4.74139653374933</c:v>
                </c:pt>
                <c:pt idx="570">
                  <c:v>6.1480133310044698</c:v>
                </c:pt>
                <c:pt idx="571">
                  <c:v>5.8261001267246204</c:v>
                </c:pt>
                <c:pt idx="572">
                  <c:v>6.0091904303501398</c:v>
                </c:pt>
                <c:pt idx="573">
                  <c:v>6.0511996552471699</c:v>
                </c:pt>
                <c:pt idx="574">
                  <c:v>5.51170358599704</c:v>
                </c:pt>
                <c:pt idx="575">
                  <c:v>5.5010205158983698</c:v>
                </c:pt>
                <c:pt idx="576">
                  <c:v>6.0191372905749398</c:v>
                </c:pt>
                <c:pt idx="577">
                  <c:v>5.5443010951699101</c:v>
                </c:pt>
                <c:pt idx="578">
                  <c:v>5.6027107593602397</c:v>
                </c:pt>
                <c:pt idx="579">
                  <c:v>6.0926037779211004</c:v>
                </c:pt>
                <c:pt idx="580">
                  <c:v>5.3207292304743596</c:v>
                </c:pt>
                <c:pt idx="581">
                  <c:v>5.6588070018116801</c:v>
                </c:pt>
                <c:pt idx="582">
                  <c:v>6.3522138959223398</c:v>
                </c:pt>
                <c:pt idx="583">
                  <c:v>5.0526902942240497</c:v>
                </c:pt>
                <c:pt idx="584">
                  <c:v>4.7231425479320404</c:v>
                </c:pt>
                <c:pt idx="585">
                  <c:v>6.1461137742727798</c:v>
                </c:pt>
                <c:pt idx="586">
                  <c:v>6.1458149571543403</c:v>
                </c:pt>
                <c:pt idx="587">
                  <c:v>5.99666561916227</c:v>
                </c:pt>
                <c:pt idx="588">
                  <c:v>5.9090445850484796</c:v>
                </c:pt>
                <c:pt idx="589">
                  <c:v>4.9231678080930799</c:v>
                </c:pt>
                <c:pt idx="590">
                  <c:v>4.9362370574927299</c:v>
                </c:pt>
                <c:pt idx="591">
                  <c:v>6.7414354559101701</c:v>
                </c:pt>
                <c:pt idx="592">
                  <c:v>4.9851172395477201</c:v>
                </c:pt>
                <c:pt idx="593">
                  <c:v>5.4180037247170603</c:v>
                </c:pt>
                <c:pt idx="594">
                  <c:v>6.6748824213121098</c:v>
                </c:pt>
                <c:pt idx="595">
                  <c:v>5.5398364298821097</c:v>
                </c:pt>
                <c:pt idx="596">
                  <c:v>5.3127061280553098</c:v>
                </c:pt>
                <c:pt idx="597">
                  <c:v>7.3183994641932104</c:v>
                </c:pt>
                <c:pt idx="598">
                  <c:v>7.36304287103939</c:v>
                </c:pt>
                <c:pt idx="599">
                  <c:v>7.0934963070382899</c:v>
                </c:pt>
                <c:pt idx="600">
                  <c:v>5.9578708616821601</c:v>
                </c:pt>
                <c:pt idx="601">
                  <c:v>5.6385375035675196</c:v>
                </c:pt>
                <c:pt idx="602">
                  <c:v>5.4512391708405898</c:v>
                </c:pt>
                <c:pt idx="603">
                  <c:v>6.83392154476965</c:v>
                </c:pt>
                <c:pt idx="604">
                  <c:v>7.34188585604005</c:v>
                </c:pt>
                <c:pt idx="605">
                  <c:v>6.8539441991126901</c:v>
                </c:pt>
                <c:pt idx="606">
                  <c:v>6.0005004663861801</c:v>
                </c:pt>
                <c:pt idx="607">
                  <c:v>5.7169893964989802</c:v>
                </c:pt>
                <c:pt idx="608">
                  <c:v>6.2450887863228903</c:v>
                </c:pt>
                <c:pt idx="609">
                  <c:v>6.7135135488890301</c:v>
                </c:pt>
                <c:pt idx="610">
                  <c:v>6.7454886731811596</c:v>
                </c:pt>
                <c:pt idx="611">
                  <c:v>6.0617165151635</c:v>
                </c:pt>
                <c:pt idx="612">
                  <c:v>5.1227246451200301</c:v>
                </c:pt>
                <c:pt idx="613">
                  <c:v>5.9465845889382596</c:v>
                </c:pt>
                <c:pt idx="614">
                  <c:v>7.2911623717931597</c:v>
                </c:pt>
                <c:pt idx="615">
                  <c:v>7.1914385024288903</c:v>
                </c:pt>
                <c:pt idx="616">
                  <c:v>7.1085486903191599</c:v>
                </c:pt>
                <c:pt idx="617">
                  <c:v>7.1780536467353304</c:v>
                </c:pt>
                <c:pt idx="618">
                  <c:v>7.1693007869987202</c:v>
                </c:pt>
                <c:pt idx="619">
                  <c:v>7.2426540256618601</c:v>
                </c:pt>
                <c:pt idx="620">
                  <c:v>6.9432827000357102</c:v>
                </c:pt>
                <c:pt idx="621">
                  <c:v>6.8087068528589496</c:v>
                </c:pt>
                <c:pt idx="622">
                  <c:v>7.2024273041604401</c:v>
                </c:pt>
                <c:pt idx="623">
                  <c:v>6.8012596606581903</c:v>
                </c:pt>
                <c:pt idx="624">
                  <c:v>6.6192214881205098</c:v>
                </c:pt>
                <c:pt idx="625">
                  <c:v>7.7105102732893602</c:v>
                </c:pt>
                <c:pt idx="626">
                  <c:v>7.5561019020085496</c:v>
                </c:pt>
                <c:pt idx="627">
                  <c:v>7.3684553419735801</c:v>
                </c:pt>
                <c:pt idx="628">
                  <c:v>7.3741381295524002</c:v>
                </c:pt>
                <c:pt idx="629">
                  <c:v>7.3365895044043503</c:v>
                </c:pt>
                <c:pt idx="630">
                  <c:v>7.0609897691888204</c:v>
                </c:pt>
                <c:pt idx="631">
                  <c:v>7.0131518479717103</c:v>
                </c:pt>
                <c:pt idx="632">
                  <c:v>6.6533682474174398</c:v>
                </c:pt>
                <c:pt idx="633">
                  <c:v>7.04021349178843</c:v>
                </c:pt>
                <c:pt idx="634">
                  <c:v>6.8716327939465902</c:v>
                </c:pt>
                <c:pt idx="635">
                  <c:v>6.3668095554967401</c:v>
                </c:pt>
                <c:pt idx="636">
                  <c:v>6.04062986700308</c:v>
                </c:pt>
                <c:pt idx="637">
                  <c:v>6.31880654041138</c:v>
                </c:pt>
                <c:pt idx="638">
                  <c:v>6.0347632089931</c:v>
                </c:pt>
                <c:pt idx="639">
                  <c:v>5.3677113452439702</c:v>
                </c:pt>
                <c:pt idx="640">
                  <c:v>4.9663516585569498</c:v>
                </c:pt>
                <c:pt idx="641">
                  <c:v>4.4793957487453504</c:v>
                </c:pt>
                <c:pt idx="642">
                  <c:v>6.5615263546736102</c:v>
                </c:pt>
                <c:pt idx="643">
                  <c:v>6.8289962845218604</c:v>
                </c:pt>
                <c:pt idx="644">
                  <c:v>6.6802182669914503</c:v>
                </c:pt>
                <c:pt idx="645">
                  <c:v>5.0018009378908097</c:v>
                </c:pt>
                <c:pt idx="646">
                  <c:v>4.9325669474820399</c:v>
                </c:pt>
                <c:pt idx="647">
                  <c:v>4.8166021404396</c:v>
                </c:pt>
                <c:pt idx="648">
                  <c:v>5.6103519488850599</c:v>
                </c:pt>
                <c:pt idx="649">
                  <c:v>6.1629219390684398</c:v>
                </c:pt>
                <c:pt idx="650">
                  <c:v>5.1749633649832498</c:v>
                </c:pt>
                <c:pt idx="651">
                  <c:v>6.1307788319058902</c:v>
                </c:pt>
                <c:pt idx="652">
                  <c:v>6.5196887624358704</c:v>
                </c:pt>
                <c:pt idx="653">
                  <c:v>6.2982645305469402</c:v>
                </c:pt>
                <c:pt idx="654">
                  <c:v>5.82049707081881</c:v>
                </c:pt>
                <c:pt idx="655">
                  <c:v>5.8224104012695497</c:v>
                </c:pt>
                <c:pt idx="656">
                  <c:v>5.6293048402889498</c:v>
                </c:pt>
                <c:pt idx="657">
                  <c:v>6.9956789904957102</c:v>
                </c:pt>
                <c:pt idx="658">
                  <c:v>7.1710545506832704</c:v>
                </c:pt>
                <c:pt idx="659">
                  <c:v>5.98058447817432</c:v>
                </c:pt>
                <c:pt idx="660">
                  <c:v>6.1142402329949999</c:v>
                </c:pt>
                <c:pt idx="661">
                  <c:v>6.2284500052207301</c:v>
                </c:pt>
                <c:pt idx="662">
                  <c:v>6.10703365673454</c:v>
                </c:pt>
                <c:pt idx="663">
                  <c:v>4.1755778857380097</c:v>
                </c:pt>
                <c:pt idx="664">
                  <c:v>4.34069642729352</c:v>
                </c:pt>
                <c:pt idx="665">
                  <c:v>4.2761730114732899</c:v>
                </c:pt>
                <c:pt idx="666">
                  <c:v>4.2357729577143504</c:v>
                </c:pt>
                <c:pt idx="667">
                  <c:v>4.13546616974714</c:v>
                </c:pt>
                <c:pt idx="668">
                  <c:v>3.95982770277661</c:v>
                </c:pt>
                <c:pt idx="669">
                  <c:v>4.2372146384132101</c:v>
                </c:pt>
                <c:pt idx="670">
                  <c:v>4.1766527634545296</c:v>
                </c:pt>
                <c:pt idx="671">
                  <c:v>4.0520274567797001</c:v>
                </c:pt>
                <c:pt idx="672">
                  <c:v>3.9919701839766502</c:v>
                </c:pt>
                <c:pt idx="673">
                  <c:v>3.9614552806832299</c:v>
                </c:pt>
                <c:pt idx="674">
                  <c:v>4.0457573760440804</c:v>
                </c:pt>
                <c:pt idx="675">
                  <c:v>7.1087671945620396</c:v>
                </c:pt>
                <c:pt idx="676">
                  <c:v>6.6827519099725299</c:v>
                </c:pt>
                <c:pt idx="677">
                  <c:v>7.0047971247140097</c:v>
                </c:pt>
                <c:pt idx="678">
                  <c:v>5.9049046225729303</c:v>
                </c:pt>
                <c:pt idx="679">
                  <c:v>5.98090123144706</c:v>
                </c:pt>
                <c:pt idx="680">
                  <c:v>5.9972506465125299</c:v>
                </c:pt>
                <c:pt idx="681">
                  <c:v>6.5731403472907504</c:v>
                </c:pt>
                <c:pt idx="682">
                  <c:v>6.7270025907118196</c:v>
                </c:pt>
                <c:pt idx="683">
                  <c:v>6.9724352184021603</c:v>
                </c:pt>
                <c:pt idx="684">
                  <c:v>6.2883456997124298</c:v>
                </c:pt>
                <c:pt idx="685">
                  <c:v>6.3092194007310196</c:v>
                </c:pt>
                <c:pt idx="686">
                  <c:v>6.4643565003110401</c:v>
                </c:pt>
                <c:pt idx="687">
                  <c:v>4.5156350002766503</c:v>
                </c:pt>
                <c:pt idx="688">
                  <c:v>4.3818792912191604</c:v>
                </c:pt>
                <c:pt idx="689">
                  <c:v>4.61762752493531</c:v>
                </c:pt>
                <c:pt idx="690">
                  <c:v>4.5842242369429398</c:v>
                </c:pt>
                <c:pt idx="691">
                  <c:v>4.5935857756415404</c:v>
                </c:pt>
                <c:pt idx="692">
                  <c:v>4.9207664098074702</c:v>
                </c:pt>
                <c:pt idx="693">
                  <c:v>5.2295770351734499</c:v>
                </c:pt>
                <c:pt idx="694">
                  <c:v>5.1838942004214097</c:v>
                </c:pt>
                <c:pt idx="695">
                  <c:v>4.0386446006692696</c:v>
                </c:pt>
                <c:pt idx="696">
                  <c:v>4.0832909072324597</c:v>
                </c:pt>
                <c:pt idx="697">
                  <c:v>3.8143645242642998</c:v>
                </c:pt>
                <c:pt idx="698">
                  <c:v>4.1425290351589803</c:v>
                </c:pt>
                <c:pt idx="699">
                  <c:v>4.0722831484475099</c:v>
                </c:pt>
                <c:pt idx="700">
                  <c:v>4.3179862134183002</c:v>
                </c:pt>
                <c:pt idx="701">
                  <c:v>4.2029114370674998</c:v>
                </c:pt>
                <c:pt idx="702">
                  <c:v>4.5759429574628196</c:v>
                </c:pt>
                <c:pt idx="703">
                  <c:v>6.5595665110168699</c:v>
                </c:pt>
                <c:pt idx="704">
                  <c:v>5.5259296768016499</c:v>
                </c:pt>
                <c:pt idx="705">
                  <c:v>6.0968905036720198</c:v>
                </c:pt>
                <c:pt idx="706">
                  <c:v>6.1364304783452299</c:v>
                </c:pt>
                <c:pt idx="707">
                  <c:v>5.8001886194415304</c:v>
                </c:pt>
                <c:pt idx="708">
                  <c:v>5.9308572927663903</c:v>
                </c:pt>
                <c:pt idx="709">
                  <c:v>6.1624913021148897</c:v>
                </c:pt>
                <c:pt idx="710">
                  <c:v>6.0618384940887697</c:v>
                </c:pt>
                <c:pt idx="711">
                  <c:v>5.8598175245972799</c:v>
                </c:pt>
                <c:pt idx="712">
                  <c:v>6.2165091127278398</c:v>
                </c:pt>
                <c:pt idx="713">
                  <c:v>6.2276393342494396</c:v>
                </c:pt>
                <c:pt idx="714">
                  <c:v>6.2441717858567198</c:v>
                </c:pt>
                <c:pt idx="715">
                  <c:v>5.4408017683944401</c:v>
                </c:pt>
                <c:pt idx="716">
                  <c:v>5.4141890970951296</c:v>
                </c:pt>
                <c:pt idx="717">
                  <c:v>5.5637942069158797</c:v>
                </c:pt>
                <c:pt idx="718">
                  <c:v>5.2392470102442603</c:v>
                </c:pt>
                <c:pt idx="719">
                  <c:v>5.2120843114248903</c:v>
                </c:pt>
                <c:pt idx="720">
                  <c:v>5.2709307187621199</c:v>
                </c:pt>
                <c:pt idx="721">
                  <c:v>5.0292059659654198</c:v>
                </c:pt>
                <c:pt idx="722">
                  <c:v>4.9517139069852796</c:v>
                </c:pt>
                <c:pt idx="723">
                  <c:v>4.9316388852863602</c:v>
                </c:pt>
                <c:pt idx="724">
                  <c:v>5.7140904834875199</c:v>
                </c:pt>
                <c:pt idx="725">
                  <c:v>5.4748946438046504</c:v>
                </c:pt>
                <c:pt idx="726">
                  <c:v>4.9659971520919601</c:v>
                </c:pt>
                <c:pt idx="727">
                  <c:v>4.8965281540649199</c:v>
                </c:pt>
                <c:pt idx="728">
                  <c:v>4.7991166471973399</c:v>
                </c:pt>
                <c:pt idx="729">
                  <c:v>4.5427270342139003</c:v>
                </c:pt>
                <c:pt idx="730">
                  <c:v>4.86162643221284</c:v>
                </c:pt>
                <c:pt idx="731">
                  <c:v>4.2592457070477403</c:v>
                </c:pt>
                <c:pt idx="732">
                  <c:v>4.8861932884585002</c:v>
                </c:pt>
                <c:pt idx="733">
                  <c:v>4.9965178126312297</c:v>
                </c:pt>
                <c:pt idx="734">
                  <c:v>5.4739210979476098</c:v>
                </c:pt>
                <c:pt idx="735">
                  <c:v>4.6102656281259797</c:v>
                </c:pt>
                <c:pt idx="736">
                  <c:v>5.2155753254787696</c:v>
                </c:pt>
                <c:pt idx="737">
                  <c:v>5.4848626730985002</c:v>
                </c:pt>
                <c:pt idx="738">
                  <c:v>4.9544540157586097</c:v>
                </c:pt>
                <c:pt idx="739">
                  <c:v>4.6938657196865599</c:v>
                </c:pt>
                <c:pt idx="740">
                  <c:v>5.3301687401653499</c:v>
                </c:pt>
                <c:pt idx="741">
                  <c:v>5.0192201436524799</c:v>
                </c:pt>
                <c:pt idx="742">
                  <c:v>6.24789101639601</c:v>
                </c:pt>
                <c:pt idx="743">
                  <c:v>6.0360253011599303</c:v>
                </c:pt>
                <c:pt idx="744">
                  <c:v>6.2781206682175998</c:v>
                </c:pt>
                <c:pt idx="745">
                  <c:v>6.3569016940548702</c:v>
                </c:pt>
                <c:pt idx="746">
                  <c:v>5.6025331310383901</c:v>
                </c:pt>
                <c:pt idx="747">
                  <c:v>5.2373742968061601</c:v>
                </c:pt>
                <c:pt idx="748">
                  <c:v>6.6461038722315404</c:v>
                </c:pt>
                <c:pt idx="749">
                  <c:v>5.7436392202741704</c:v>
                </c:pt>
                <c:pt idx="750">
                  <c:v>5.2229588214059897</c:v>
                </c:pt>
                <c:pt idx="751">
                  <c:v>6.4236007389956402</c:v>
                </c:pt>
                <c:pt idx="752">
                  <c:v>6.2394154028042603</c:v>
                </c:pt>
                <c:pt idx="753">
                  <c:v>6.10435152608206</c:v>
                </c:pt>
                <c:pt idx="754">
                  <c:v>6.3375412182582203</c:v>
                </c:pt>
                <c:pt idx="755">
                  <c:v>6.6482225501591801</c:v>
                </c:pt>
                <c:pt idx="756">
                  <c:v>5.9108470868994196</c:v>
                </c:pt>
                <c:pt idx="757">
                  <c:v>6.7541775465352298</c:v>
                </c:pt>
                <c:pt idx="758">
                  <c:v>6.4263551068328599</c:v>
                </c:pt>
                <c:pt idx="759">
                  <c:v>6.2853982741068304</c:v>
                </c:pt>
                <c:pt idx="760">
                  <c:v>6.4603772815184399</c:v>
                </c:pt>
                <c:pt idx="761">
                  <c:v>6.0332188334155799</c:v>
                </c:pt>
                <c:pt idx="762">
                  <c:v>6.7034800368616496</c:v>
                </c:pt>
                <c:pt idx="763">
                  <c:v>4.7880141542498196</c:v>
                </c:pt>
                <c:pt idx="764">
                  <c:v>5.2189080509577197</c:v>
                </c:pt>
                <c:pt idx="765">
                  <c:v>4.7310154585417203</c:v>
                </c:pt>
                <c:pt idx="766">
                  <c:v>4.7983571928964199</c:v>
                </c:pt>
                <c:pt idx="767">
                  <c:v>5.0098728052973298</c:v>
                </c:pt>
                <c:pt idx="768">
                  <c:v>4.4786069240027997</c:v>
                </c:pt>
                <c:pt idx="769">
                  <c:v>4.7933255073375003</c:v>
                </c:pt>
                <c:pt idx="770">
                  <c:v>5.45867614802708</c:v>
                </c:pt>
                <c:pt idx="771">
                  <c:v>4.6748180749750103</c:v>
                </c:pt>
                <c:pt idx="772">
                  <c:v>5.3774190114789997</c:v>
                </c:pt>
                <c:pt idx="773">
                  <c:v>4.8112899979714197</c:v>
                </c:pt>
                <c:pt idx="774">
                  <c:v>4.7431218734606402</c:v>
                </c:pt>
                <c:pt idx="775">
                  <c:v>5.5545449544791898</c:v>
                </c:pt>
                <c:pt idx="776">
                  <c:v>5.8338410514452503</c:v>
                </c:pt>
                <c:pt idx="777">
                  <c:v>5.6391270853974103</c:v>
                </c:pt>
                <c:pt idx="778">
                  <c:v>5.8079412607028003</c:v>
                </c:pt>
                <c:pt idx="779">
                  <c:v>5.7176916422637198</c:v>
                </c:pt>
                <c:pt idx="780">
                  <c:v>6.7197146913656196</c:v>
                </c:pt>
                <c:pt idx="781">
                  <c:v>6.44332321669929</c:v>
                </c:pt>
                <c:pt idx="782">
                  <c:v>6.38821069994232</c:v>
                </c:pt>
                <c:pt idx="783">
                  <c:v>5.86506808013125</c:v>
                </c:pt>
                <c:pt idx="784">
                  <c:v>5.9745768479314698</c:v>
                </c:pt>
                <c:pt idx="785">
                  <c:v>6.12759310584525</c:v>
                </c:pt>
                <c:pt idx="786">
                  <c:v>6.5275851807483303</c:v>
                </c:pt>
                <c:pt idx="787">
                  <c:v>6.7373291952591003</c:v>
                </c:pt>
                <c:pt idx="788">
                  <c:v>6.6724686156862196</c:v>
                </c:pt>
                <c:pt idx="789">
                  <c:v>6.2891536424200396</c:v>
                </c:pt>
                <c:pt idx="790">
                  <c:v>5.92522551270575</c:v>
                </c:pt>
                <c:pt idx="791">
                  <c:v>5.4364806333082099</c:v>
                </c:pt>
                <c:pt idx="792">
                  <c:v>6.1262334806875698</c:v>
                </c:pt>
                <c:pt idx="793">
                  <c:v>5.7822779083293998</c:v>
                </c:pt>
                <c:pt idx="794">
                  <c:v>5.8029929194673597</c:v>
                </c:pt>
                <c:pt idx="795">
                  <c:v>6.0299001398861103</c:v>
                </c:pt>
                <c:pt idx="796">
                  <c:v>5.5694489938134701</c:v>
                </c:pt>
                <c:pt idx="797">
                  <c:v>6.84460210019577</c:v>
                </c:pt>
                <c:pt idx="798">
                  <c:v>6.53450546057321</c:v>
                </c:pt>
                <c:pt idx="799">
                  <c:v>5.8876967572412102</c:v>
                </c:pt>
                <c:pt idx="800">
                  <c:v>6.0315503138297801</c:v>
                </c:pt>
                <c:pt idx="801">
                  <c:v>5.4816989497195898</c:v>
                </c:pt>
                <c:pt idx="802">
                  <c:v>6.5548656874959201</c:v>
                </c:pt>
                <c:pt idx="803">
                  <c:v>5.56920000381617</c:v>
                </c:pt>
                <c:pt idx="804">
                  <c:v>5.7801461475154401</c:v>
                </c:pt>
                <c:pt idx="805">
                  <c:v>6.0775946450222298</c:v>
                </c:pt>
                <c:pt idx="806">
                  <c:v>5.6042757203773501</c:v>
                </c:pt>
                <c:pt idx="807">
                  <c:v>7.1309414498049097</c:v>
                </c:pt>
                <c:pt idx="808">
                  <c:v>7.1382376774785303</c:v>
                </c:pt>
                <c:pt idx="809">
                  <c:v>7.1300635028639796</c:v>
                </c:pt>
                <c:pt idx="810">
                  <c:v>7.33024496800458</c:v>
                </c:pt>
                <c:pt idx="811">
                  <c:v>7.4206003559064397</c:v>
                </c:pt>
                <c:pt idx="812">
                  <c:v>7.1531042892380299</c:v>
                </c:pt>
                <c:pt idx="813">
                  <c:v>7.0685485153587004</c:v>
                </c:pt>
                <c:pt idx="814">
                  <c:v>7.4666964674110403</c:v>
                </c:pt>
                <c:pt idx="815">
                  <c:v>7.7163191429734903</c:v>
                </c:pt>
                <c:pt idx="816">
                  <c:v>7.6652615777879198</c:v>
                </c:pt>
                <c:pt idx="817">
                  <c:v>7.5547644198275101</c:v>
                </c:pt>
                <c:pt idx="818">
                  <c:v>6.3790261454769501</c:v>
                </c:pt>
                <c:pt idx="819">
                  <c:v>6.4204198276826299</c:v>
                </c:pt>
                <c:pt idx="820">
                  <c:v>6.16129750633079</c:v>
                </c:pt>
                <c:pt idx="821">
                  <c:v>6.52691557849821</c:v>
                </c:pt>
                <c:pt idx="822">
                  <c:v>6.52691557849821</c:v>
                </c:pt>
                <c:pt idx="823">
                  <c:v>6.55704200428137</c:v>
                </c:pt>
                <c:pt idx="824">
                  <c:v>6.55704200428137</c:v>
                </c:pt>
                <c:pt idx="825">
                  <c:v>6.4363224314659604</c:v>
                </c:pt>
                <c:pt idx="826">
                  <c:v>6.4363224314659604</c:v>
                </c:pt>
                <c:pt idx="827">
                  <c:v>6.1714548492034798</c:v>
                </c:pt>
                <c:pt idx="828">
                  <c:v>6.1714548492034798</c:v>
                </c:pt>
                <c:pt idx="829">
                  <c:v>5.94337459348389</c:v>
                </c:pt>
                <c:pt idx="830">
                  <c:v>5.94337459348389</c:v>
                </c:pt>
                <c:pt idx="831">
                  <c:v>6.7948426806829199</c:v>
                </c:pt>
                <c:pt idx="832">
                  <c:v>6.7948426806829199</c:v>
                </c:pt>
                <c:pt idx="833">
                  <c:v>6.44201808633232</c:v>
                </c:pt>
                <c:pt idx="834">
                  <c:v>6.44201808633232</c:v>
                </c:pt>
                <c:pt idx="835">
                  <c:v>6.1787195681743299</c:v>
                </c:pt>
                <c:pt idx="836">
                  <c:v>6.1787195681743299</c:v>
                </c:pt>
                <c:pt idx="837">
                  <c:v>5.5274594881825898</c:v>
                </c:pt>
                <c:pt idx="838">
                  <c:v>5.5274594881825898</c:v>
                </c:pt>
                <c:pt idx="839">
                  <c:v>5.9677742421800204</c:v>
                </c:pt>
                <c:pt idx="840">
                  <c:v>5.9677742421800204</c:v>
                </c:pt>
                <c:pt idx="841">
                  <c:v>6.1132008100900004</c:v>
                </c:pt>
                <c:pt idx="842">
                  <c:v>6.1774973178338399</c:v>
                </c:pt>
                <c:pt idx="843">
                  <c:v>6.2447582094533702</c:v>
                </c:pt>
                <c:pt idx="844">
                  <c:v>5.8333838580298396</c:v>
                </c:pt>
                <c:pt idx="845">
                  <c:v>5.8911760748745801</c:v>
                </c:pt>
                <c:pt idx="846">
                  <c:v>5.8389476032271403</c:v>
                </c:pt>
                <c:pt idx="847">
                  <c:v>6.5529700337539101</c:v>
                </c:pt>
                <c:pt idx="848">
                  <c:v>6.2068008447511103</c:v>
                </c:pt>
                <c:pt idx="849">
                  <c:v>5.4828400444437504</c:v>
                </c:pt>
                <c:pt idx="850">
                  <c:v>5.4710356075918201</c:v>
                </c:pt>
                <c:pt idx="851">
                  <c:v>5.5063014696687604</c:v>
                </c:pt>
                <c:pt idx="852">
                  <c:v>5.9078581058226796</c:v>
                </c:pt>
                <c:pt idx="853">
                  <c:v>6.6014948377700504</c:v>
                </c:pt>
                <c:pt idx="854">
                  <c:v>5.1730681561610998</c:v>
                </c:pt>
                <c:pt idx="855">
                  <c:v>5.72640979031023</c:v>
                </c:pt>
                <c:pt idx="856">
                  <c:v>6.1422504515311198</c:v>
                </c:pt>
                <c:pt idx="857">
                  <c:v>5.9845020420542197</c:v>
                </c:pt>
                <c:pt idx="858">
                  <c:v>5.7592232957620402</c:v>
                </c:pt>
                <c:pt idx="859">
                  <c:v>4.4079538461042302</c:v>
                </c:pt>
                <c:pt idx="860">
                  <c:v>4.66678286008508</c:v>
                </c:pt>
                <c:pt idx="861">
                  <c:v>4.2715339841036402</c:v>
                </c:pt>
                <c:pt idx="862">
                  <c:v>6.7241546218806398</c:v>
                </c:pt>
                <c:pt idx="863">
                  <c:v>6.8347437993387503</c:v>
                </c:pt>
                <c:pt idx="864">
                  <c:v>7.44155126706828</c:v>
                </c:pt>
                <c:pt idx="865">
                  <c:v>7.6332631774571498</c:v>
                </c:pt>
                <c:pt idx="866">
                  <c:v>6.7614624881343497</c:v>
                </c:pt>
                <c:pt idx="867">
                  <c:v>7.6997424933093397</c:v>
                </c:pt>
                <c:pt idx="868">
                  <c:v>5.2795874335936297</c:v>
                </c:pt>
                <c:pt idx="869">
                  <c:v>6.1772747489360897</c:v>
                </c:pt>
                <c:pt idx="870">
                  <c:v>6.7423703115116096</c:v>
                </c:pt>
                <c:pt idx="871">
                  <c:v>5.91621890326019</c:v>
                </c:pt>
                <c:pt idx="872">
                  <c:v>6.3386761298026801</c:v>
                </c:pt>
                <c:pt idx="873">
                  <c:v>5.7010895699999002</c:v>
                </c:pt>
                <c:pt idx="874">
                  <c:v>7.4762385961514601</c:v>
                </c:pt>
                <c:pt idx="875">
                  <c:v>6.1772747489360897</c:v>
                </c:pt>
                <c:pt idx="876">
                  <c:v>7.0191493838581502</c:v>
                </c:pt>
              </c:numCache>
            </c:numRef>
          </c:yVal>
          <c:smooth val="0"/>
        </c:ser>
        <c:ser>
          <c:idx val="4"/>
          <c:order val="4"/>
          <c:tx>
            <c:strRef>
              <c:f>Example!$ASA$1</c:f>
              <c:strCache>
                <c:ptCount val="1"/>
                <c:pt idx="0">
                  <c:v>root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2"/>
          </c:marker>
          <c:xVal>
            <c:numRef>
              <c:f>Example!$ASA$2:$BRI$2</c:f>
              <c:numCache>
                <c:formatCode>General</c:formatCode>
                <c:ptCount val="659"/>
                <c:pt idx="0">
                  <c:v>4.9891578935515799</c:v>
                </c:pt>
                <c:pt idx="1">
                  <c:v>4.7519689964473502</c:v>
                </c:pt>
                <c:pt idx="2">
                  <c:v>5.5560065739325504</c:v>
                </c:pt>
                <c:pt idx="3">
                  <c:v>5.0016805361098804</c:v>
                </c:pt>
                <c:pt idx="4">
                  <c:v>4.7606275704156698</c:v>
                </c:pt>
                <c:pt idx="5">
                  <c:v>5.3763727940807602</c:v>
                </c:pt>
                <c:pt idx="6">
                  <c:v>7.8755784424613298</c:v>
                </c:pt>
                <c:pt idx="7">
                  <c:v>7.76861518605787</c:v>
                </c:pt>
                <c:pt idx="8">
                  <c:v>7.6938448860491597</c:v>
                </c:pt>
                <c:pt idx="9">
                  <c:v>7.6723064259492304</c:v>
                </c:pt>
                <c:pt idx="10">
                  <c:v>8.1160142225993805</c:v>
                </c:pt>
                <c:pt idx="11">
                  <c:v>8.0925908720196702</c:v>
                </c:pt>
                <c:pt idx="12">
                  <c:v>7.7417885603807397</c:v>
                </c:pt>
                <c:pt idx="13">
                  <c:v>7.3874676607950596</c:v>
                </c:pt>
                <c:pt idx="14">
                  <c:v>7.0488857883524698</c:v>
                </c:pt>
                <c:pt idx="15">
                  <c:v>7.67615326924874</c:v>
                </c:pt>
                <c:pt idx="16">
                  <c:v>7.3231163136117097</c:v>
                </c:pt>
                <c:pt idx="17">
                  <c:v>6.5721439692893098</c:v>
                </c:pt>
                <c:pt idx="18">
                  <c:v>7.5936818433072002</c:v>
                </c:pt>
                <c:pt idx="19">
                  <c:v>7.66616949749901</c:v>
                </c:pt>
                <c:pt idx="20">
                  <c:v>7.3445410526519801</c:v>
                </c:pt>
                <c:pt idx="21">
                  <c:v>6.8327043058374102</c:v>
                </c:pt>
                <c:pt idx="22">
                  <c:v>7.3549115004515002</c:v>
                </c:pt>
                <c:pt idx="23">
                  <c:v>7.7686564677597199</c:v>
                </c:pt>
                <c:pt idx="24">
                  <c:v>6.8964154508649704</c:v>
                </c:pt>
                <c:pt idx="25">
                  <c:v>5.7504749270363504</c:v>
                </c:pt>
                <c:pt idx="26">
                  <c:v>5.70525914177394</c:v>
                </c:pt>
                <c:pt idx="27">
                  <c:v>5.6055421949406803</c:v>
                </c:pt>
                <c:pt idx="28">
                  <c:v>5.4076804337838302</c:v>
                </c:pt>
                <c:pt idx="29">
                  <c:v>5.5077847300187903</c:v>
                </c:pt>
                <c:pt idx="30">
                  <c:v>5.7056868925428397</c:v>
                </c:pt>
                <c:pt idx="31">
                  <c:v>5.7944732101285297</c:v>
                </c:pt>
                <c:pt idx="32">
                  <c:v>5.6183682406514901</c:v>
                </c:pt>
                <c:pt idx="33">
                  <c:v>5.8470255700586504</c:v>
                </c:pt>
                <c:pt idx="34">
                  <c:v>5.4178784870501104</c:v>
                </c:pt>
                <c:pt idx="35">
                  <c:v>5.6197927603807196</c:v>
                </c:pt>
                <c:pt idx="36">
                  <c:v>5.5332007306965503</c:v>
                </c:pt>
                <c:pt idx="37">
                  <c:v>5.5199478610738399</c:v>
                </c:pt>
                <c:pt idx="38">
                  <c:v>5.6174872081340403</c:v>
                </c:pt>
                <c:pt idx="39">
                  <c:v>5.5741641474423798</c:v>
                </c:pt>
                <c:pt idx="40">
                  <c:v>5.6099048937088796</c:v>
                </c:pt>
                <c:pt idx="41">
                  <c:v>5.6532901693151496</c:v>
                </c:pt>
                <c:pt idx="42">
                  <c:v>5.7281239211085797</c:v>
                </c:pt>
                <c:pt idx="43">
                  <c:v>5.5913717620911196</c:v>
                </c:pt>
                <c:pt idx="44">
                  <c:v>5.6941203915200198</c:v>
                </c:pt>
                <c:pt idx="45">
                  <c:v>5.7485529640412301</c:v>
                </c:pt>
                <c:pt idx="46">
                  <c:v>5.6734198652288397</c:v>
                </c:pt>
                <c:pt idx="47">
                  <c:v>5.6158959320656399</c:v>
                </c:pt>
                <c:pt idx="48">
                  <c:v>6.0556054774686299</c:v>
                </c:pt>
                <c:pt idx="49">
                  <c:v>5.3766706431123099</c:v>
                </c:pt>
                <c:pt idx="50">
                  <c:v>5.6701343227085896</c:v>
                </c:pt>
                <c:pt idx="51">
                  <c:v>5.3341254686342499</c:v>
                </c:pt>
                <c:pt idx="52">
                  <c:v>5.8146085942928298</c:v>
                </c:pt>
                <c:pt idx="53">
                  <c:v>6.0043237329811996</c:v>
                </c:pt>
                <c:pt idx="54">
                  <c:v>5.7411232435248198</c:v>
                </c:pt>
                <c:pt idx="55">
                  <c:v>5.6348662162276302</c:v>
                </c:pt>
                <c:pt idx="56">
                  <c:v>5.7550393653482699</c:v>
                </c:pt>
                <c:pt idx="57">
                  <c:v>5.7574755266249804</c:v>
                </c:pt>
                <c:pt idx="58">
                  <c:v>5.5940721711665002</c:v>
                </c:pt>
                <c:pt idx="59">
                  <c:v>5.5592494688211298</c:v>
                </c:pt>
                <c:pt idx="60">
                  <c:v>5.7990312228448104</c:v>
                </c:pt>
                <c:pt idx="61">
                  <c:v>5.5380020795143796</c:v>
                </c:pt>
                <c:pt idx="62">
                  <c:v>5.3086304399119797</c:v>
                </c:pt>
                <c:pt idx="63">
                  <c:v>5.5068840163911297</c:v>
                </c:pt>
                <c:pt idx="64">
                  <c:v>5.7211582411586503</c:v>
                </c:pt>
                <c:pt idx="65">
                  <c:v>5.6409918712118303</c:v>
                </c:pt>
                <c:pt idx="66">
                  <c:v>5.4231404228476201</c:v>
                </c:pt>
                <c:pt idx="67">
                  <c:v>5.76944214213328</c:v>
                </c:pt>
                <c:pt idx="68">
                  <c:v>5.73580589336229</c:v>
                </c:pt>
                <c:pt idx="69">
                  <c:v>5.6418397230620601</c:v>
                </c:pt>
                <c:pt idx="70">
                  <c:v>5.6260688283715901</c:v>
                </c:pt>
                <c:pt idx="71">
                  <c:v>5.3973600919972</c:v>
                </c:pt>
                <c:pt idx="72">
                  <c:v>5.6230014757920301</c:v>
                </c:pt>
                <c:pt idx="73">
                  <c:v>5.4801755912809904</c:v>
                </c:pt>
                <c:pt idx="74">
                  <c:v>5.1001308623539199</c:v>
                </c:pt>
                <c:pt idx="75">
                  <c:v>5.6388748316173603</c:v>
                </c:pt>
                <c:pt idx="76">
                  <c:v>5.43014557574406</c:v>
                </c:pt>
                <c:pt idx="77">
                  <c:v>5.4593064320431699</c:v>
                </c:pt>
                <c:pt idx="78">
                  <c:v>5.5756501569729604</c:v>
                </c:pt>
                <c:pt idx="79">
                  <c:v>5.7239826725774003</c:v>
                </c:pt>
                <c:pt idx="80">
                  <c:v>5.6954729023974497</c:v>
                </c:pt>
                <c:pt idx="81">
                  <c:v>5.4602831553483</c:v>
                </c:pt>
                <c:pt idx="82">
                  <c:v>5.4361502117027696</c:v>
                </c:pt>
                <c:pt idx="83">
                  <c:v>5.4863087772244699</c:v>
                </c:pt>
                <c:pt idx="84">
                  <c:v>5.5480531025314601</c:v>
                </c:pt>
                <c:pt idx="85">
                  <c:v>5.6004271019534801</c:v>
                </c:pt>
                <c:pt idx="86">
                  <c:v>5.68231624304806</c:v>
                </c:pt>
                <c:pt idx="87">
                  <c:v>5.4732719877489497</c:v>
                </c:pt>
                <c:pt idx="88">
                  <c:v>5.6142747574369603</c:v>
                </c:pt>
                <c:pt idx="89">
                  <c:v>5.57744895068286</c:v>
                </c:pt>
                <c:pt idx="90">
                  <c:v>5.4414081213783803</c:v>
                </c:pt>
                <c:pt idx="91">
                  <c:v>5.6581745128684604</c:v>
                </c:pt>
                <c:pt idx="92">
                  <c:v>5.4361162087811703</c:v>
                </c:pt>
                <c:pt idx="93">
                  <c:v>5.5137819536172401</c:v>
                </c:pt>
                <c:pt idx="94">
                  <c:v>5.57762555101543</c:v>
                </c:pt>
                <c:pt idx="95">
                  <c:v>5.2250708519722302</c:v>
                </c:pt>
                <c:pt idx="96">
                  <c:v>5.6695322578707801</c:v>
                </c:pt>
                <c:pt idx="97">
                  <c:v>5.7366748749229597</c:v>
                </c:pt>
                <c:pt idx="98">
                  <c:v>5.67550473424581</c:v>
                </c:pt>
                <c:pt idx="99">
                  <c:v>5.5936207846409101</c:v>
                </c:pt>
                <c:pt idx="100">
                  <c:v>5.6679984703509199</c:v>
                </c:pt>
                <c:pt idx="101">
                  <c:v>5.3846395299044003</c:v>
                </c:pt>
                <c:pt idx="102">
                  <c:v>5.6574605244320404</c:v>
                </c:pt>
                <c:pt idx="103">
                  <c:v>5.5540399889141403</c:v>
                </c:pt>
                <c:pt idx="104">
                  <c:v>5.5560384708158601</c:v>
                </c:pt>
                <c:pt idx="105">
                  <c:v>5.7597533854115399</c:v>
                </c:pt>
                <c:pt idx="106">
                  <c:v>5.5709512808969004</c:v>
                </c:pt>
                <c:pt idx="107">
                  <c:v>5.3864099966210102</c:v>
                </c:pt>
                <c:pt idx="108">
                  <c:v>5.7384247502763097</c:v>
                </c:pt>
                <c:pt idx="109">
                  <c:v>5.5619919289631197</c:v>
                </c:pt>
                <c:pt idx="110">
                  <c:v>5.5516096690085801</c:v>
                </c:pt>
                <c:pt idx="111">
                  <c:v>5.7762538268060197</c:v>
                </c:pt>
                <c:pt idx="112">
                  <c:v>5.4827665808478896</c:v>
                </c:pt>
                <c:pt idx="113">
                  <c:v>5.7579275602154896</c:v>
                </c:pt>
                <c:pt idx="114">
                  <c:v>5.3997735814774401</c:v>
                </c:pt>
                <c:pt idx="115">
                  <c:v>5.5357816343430102</c:v>
                </c:pt>
                <c:pt idx="116">
                  <c:v>5.5180615058500999</c:v>
                </c:pt>
                <c:pt idx="117">
                  <c:v>5.6591317791792797</c:v>
                </c:pt>
                <c:pt idx="118">
                  <c:v>5.76559077803718</c:v>
                </c:pt>
                <c:pt idx="119">
                  <c:v>5.61533588421059</c:v>
                </c:pt>
                <c:pt idx="120">
                  <c:v>5.5253989585762202</c:v>
                </c:pt>
                <c:pt idx="121">
                  <c:v>5.5799279580413303</c:v>
                </c:pt>
                <c:pt idx="122">
                  <c:v>5.7489736339733897</c:v>
                </c:pt>
                <c:pt idx="123">
                  <c:v>5.43342081683722</c:v>
                </c:pt>
                <c:pt idx="124">
                  <c:v>5.5447153699927796</c:v>
                </c:pt>
                <c:pt idx="125">
                  <c:v>5.6375516504045402</c:v>
                </c:pt>
                <c:pt idx="126">
                  <c:v>5.2477052903942996</c:v>
                </c:pt>
                <c:pt idx="127">
                  <c:v>5.5200693927565698</c:v>
                </c:pt>
                <c:pt idx="128">
                  <c:v>5.5201188313862604</c:v>
                </c:pt>
                <c:pt idx="129">
                  <c:v>5.4209090093616696</c:v>
                </c:pt>
                <c:pt idx="130">
                  <c:v>5.5625096185240999</c:v>
                </c:pt>
                <c:pt idx="131">
                  <c:v>5.5950711431153701</c:v>
                </c:pt>
                <c:pt idx="132">
                  <c:v>5.5229457132889097</c:v>
                </c:pt>
                <c:pt idx="133">
                  <c:v>5.7319499398645801</c:v>
                </c:pt>
                <c:pt idx="134">
                  <c:v>5.6654975227629603</c:v>
                </c:pt>
                <c:pt idx="135">
                  <c:v>5.5862064593211</c:v>
                </c:pt>
                <c:pt idx="136">
                  <c:v>5.5569949831491297</c:v>
                </c:pt>
                <c:pt idx="137">
                  <c:v>5.8792540786499501</c:v>
                </c:pt>
                <c:pt idx="138">
                  <c:v>5.8219051118571601</c:v>
                </c:pt>
                <c:pt idx="139">
                  <c:v>5.9538674816235799</c:v>
                </c:pt>
                <c:pt idx="140">
                  <c:v>5.87667736858059</c:v>
                </c:pt>
                <c:pt idx="141">
                  <c:v>5.6078742032131697</c:v>
                </c:pt>
                <c:pt idx="142">
                  <c:v>5.6370108774674899</c:v>
                </c:pt>
                <c:pt idx="143">
                  <c:v>5.7955523606395696</c:v>
                </c:pt>
                <c:pt idx="144">
                  <c:v>5.6093515539952898</c:v>
                </c:pt>
                <c:pt idx="145">
                  <c:v>5.7110209626546196</c:v>
                </c:pt>
                <c:pt idx="146">
                  <c:v>5.3879930049813796</c:v>
                </c:pt>
                <c:pt idx="147">
                  <c:v>5.3119743157709101</c:v>
                </c:pt>
                <c:pt idx="148">
                  <c:v>5.6245939452718199</c:v>
                </c:pt>
                <c:pt idx="149">
                  <c:v>5.7574814751834396</c:v>
                </c:pt>
                <c:pt idx="150">
                  <c:v>6.0599575376819397</c:v>
                </c:pt>
                <c:pt idx="151">
                  <c:v>5.7390113133793896</c:v>
                </c:pt>
                <c:pt idx="152">
                  <c:v>5.6758192146300601</c:v>
                </c:pt>
                <c:pt idx="153">
                  <c:v>5.9192206808600503</c:v>
                </c:pt>
                <c:pt idx="154">
                  <c:v>5.8939127502841302</c:v>
                </c:pt>
                <c:pt idx="155">
                  <c:v>6.0515126580588898</c:v>
                </c:pt>
                <c:pt idx="156">
                  <c:v>5.9342835282258797</c:v>
                </c:pt>
                <c:pt idx="157">
                  <c:v>5.8403954994523097</c:v>
                </c:pt>
                <c:pt idx="158">
                  <c:v>5.9042017249329701</c:v>
                </c:pt>
                <c:pt idx="159">
                  <c:v>5.5904418951081398</c:v>
                </c:pt>
                <c:pt idx="160">
                  <c:v>6.1943436898618396</c:v>
                </c:pt>
                <c:pt idx="161">
                  <c:v>5.9929375573255301</c:v>
                </c:pt>
                <c:pt idx="162">
                  <c:v>6.1014964012339297</c:v>
                </c:pt>
                <c:pt idx="163">
                  <c:v>6.0896702358638004</c:v>
                </c:pt>
                <c:pt idx="164">
                  <c:v>6.0578827930661197</c:v>
                </c:pt>
                <c:pt idx="165">
                  <c:v>5.6517620578876704</c:v>
                </c:pt>
                <c:pt idx="166">
                  <c:v>5.9397526322680001</c:v>
                </c:pt>
                <c:pt idx="167">
                  <c:v>5.9137176584910902</c:v>
                </c:pt>
                <c:pt idx="168">
                  <c:v>5.7464409136135801</c:v>
                </c:pt>
                <c:pt idx="169">
                  <c:v>6.10583540602107</c:v>
                </c:pt>
                <c:pt idx="170">
                  <c:v>8.7345949487868104</c:v>
                </c:pt>
                <c:pt idx="171">
                  <c:v>9.0404395959891204</c:v>
                </c:pt>
                <c:pt idx="172">
                  <c:v>6.1892810186511902</c:v>
                </c:pt>
                <c:pt idx="173">
                  <c:v>5.9015859326954097</c:v>
                </c:pt>
                <c:pt idx="174">
                  <c:v>6.5042615112620297</c:v>
                </c:pt>
                <c:pt idx="175">
                  <c:v>6.3522274189751604</c:v>
                </c:pt>
                <c:pt idx="176">
                  <c:v>6.0415424606520398</c:v>
                </c:pt>
                <c:pt idx="177">
                  <c:v>6.0012228126535101</c:v>
                </c:pt>
                <c:pt idx="178">
                  <c:v>6.46854953571306</c:v>
                </c:pt>
                <c:pt idx="179">
                  <c:v>6.2743297468314099</c:v>
                </c:pt>
                <c:pt idx="180">
                  <c:v>6.07265934677479</c:v>
                </c:pt>
                <c:pt idx="181">
                  <c:v>5.9726293416820804</c:v>
                </c:pt>
                <c:pt idx="182">
                  <c:v>6.1902559062331903</c:v>
                </c:pt>
                <c:pt idx="183">
                  <c:v>6.0529239983022798</c:v>
                </c:pt>
                <c:pt idx="184">
                  <c:v>6.1838632455412403</c:v>
                </c:pt>
                <c:pt idx="185">
                  <c:v>6.4385470566184102</c:v>
                </c:pt>
                <c:pt idx="186">
                  <c:v>6.29633273815789</c:v>
                </c:pt>
                <c:pt idx="187">
                  <c:v>5.89569411722937</c:v>
                </c:pt>
                <c:pt idx="188">
                  <c:v>6.2988148564903002</c:v>
                </c:pt>
                <c:pt idx="189">
                  <c:v>6.0984035267235797</c:v>
                </c:pt>
                <c:pt idx="190">
                  <c:v>5.94287662564422</c:v>
                </c:pt>
                <c:pt idx="191">
                  <c:v>6.1697890803272797</c:v>
                </c:pt>
                <c:pt idx="192">
                  <c:v>6.4289135782394604</c:v>
                </c:pt>
                <c:pt idx="193">
                  <c:v>6.0443696039845198</c:v>
                </c:pt>
                <c:pt idx="194">
                  <c:v>6.6656045463386899</c:v>
                </c:pt>
                <c:pt idx="195">
                  <c:v>6.4431741384227896</c:v>
                </c:pt>
                <c:pt idx="196">
                  <c:v>7.0739591607576804</c:v>
                </c:pt>
                <c:pt idx="197">
                  <c:v>8.3932824558813302</c:v>
                </c:pt>
                <c:pt idx="198">
                  <c:v>7.4566047049224498</c:v>
                </c:pt>
                <c:pt idx="199">
                  <c:v>7.6783599228096699</c:v>
                </c:pt>
                <c:pt idx="200">
                  <c:v>9.1443299943079808</c:v>
                </c:pt>
                <c:pt idx="201">
                  <c:v>6.5675177650936103</c:v>
                </c:pt>
                <c:pt idx="202">
                  <c:v>8.3682385535614401</c:v>
                </c:pt>
                <c:pt idx="203">
                  <c:v>9.0454080706641395</c:v>
                </c:pt>
                <c:pt idx="204">
                  <c:v>8.8804399494139901</c:v>
                </c:pt>
                <c:pt idx="205">
                  <c:v>8.3201532541497905</c:v>
                </c:pt>
                <c:pt idx="206">
                  <c:v>8.3847003382281091</c:v>
                </c:pt>
                <c:pt idx="207">
                  <c:v>8.9249246568965095</c:v>
                </c:pt>
                <c:pt idx="208">
                  <c:v>8.7809194535347892</c:v>
                </c:pt>
                <c:pt idx="209">
                  <c:v>8.3849511928660601</c:v>
                </c:pt>
                <c:pt idx="210">
                  <c:v>8.8421916748850897</c:v>
                </c:pt>
                <c:pt idx="211">
                  <c:v>7.8347682813268502</c:v>
                </c:pt>
                <c:pt idx="212">
                  <c:v>8.3958764930713006</c:v>
                </c:pt>
                <c:pt idx="213">
                  <c:v>8.5459286851004492</c:v>
                </c:pt>
                <c:pt idx="214">
                  <c:v>6.2189981848803697</c:v>
                </c:pt>
                <c:pt idx="215">
                  <c:v>6.1529051814045301</c:v>
                </c:pt>
                <c:pt idx="216">
                  <c:v>6.8826401108812698</c:v>
                </c:pt>
                <c:pt idx="217">
                  <c:v>6.5718548472999903</c:v>
                </c:pt>
                <c:pt idx="218">
                  <c:v>7.0270482241350196</c:v>
                </c:pt>
                <c:pt idx="219">
                  <c:v>7.0054710668618903</c:v>
                </c:pt>
                <c:pt idx="220">
                  <c:v>7.2324017652004597</c:v>
                </c:pt>
                <c:pt idx="221">
                  <c:v>6.6216156549043204</c:v>
                </c:pt>
                <c:pt idx="222">
                  <c:v>6.7149871100765104</c:v>
                </c:pt>
                <c:pt idx="223">
                  <c:v>6.4568079245646004</c:v>
                </c:pt>
                <c:pt idx="224">
                  <c:v>7.0826760568361697</c:v>
                </c:pt>
                <c:pt idx="225">
                  <c:v>6.6617463503087402</c:v>
                </c:pt>
                <c:pt idx="226">
                  <c:v>6.9875180658918596</c:v>
                </c:pt>
                <c:pt idx="227">
                  <c:v>7.0837545064637197</c:v>
                </c:pt>
                <c:pt idx="228">
                  <c:v>5.0768033382221898</c:v>
                </c:pt>
                <c:pt idx="229">
                  <c:v>5.5909118998117497</c:v>
                </c:pt>
                <c:pt idx="230">
                  <c:v>5.6189584055296304</c:v>
                </c:pt>
                <c:pt idx="231">
                  <c:v>5.0644263134545398</c:v>
                </c:pt>
                <c:pt idx="232">
                  <c:v>5.4637156632282604</c:v>
                </c:pt>
                <c:pt idx="233">
                  <c:v>5.3513005804297604</c:v>
                </c:pt>
                <c:pt idx="234">
                  <c:v>5.1819463461903696</c:v>
                </c:pt>
                <c:pt idx="235">
                  <c:v>5.3894315622493796</c:v>
                </c:pt>
                <c:pt idx="236">
                  <c:v>5.3146784366847202</c:v>
                </c:pt>
                <c:pt idx="237">
                  <c:v>5.2385740830399996</c:v>
                </c:pt>
                <c:pt idx="238">
                  <c:v>5.3429546555562997</c:v>
                </c:pt>
                <c:pt idx="239">
                  <c:v>5.6948530329460603</c:v>
                </c:pt>
                <c:pt idx="240">
                  <c:v>5.2654139081485898</c:v>
                </c:pt>
                <c:pt idx="241">
                  <c:v>5.1319807475549002</c:v>
                </c:pt>
                <c:pt idx="242">
                  <c:v>5.7298332811677604</c:v>
                </c:pt>
                <c:pt idx="243">
                  <c:v>5.2911315722181804</c:v>
                </c:pt>
                <c:pt idx="244">
                  <c:v>5.3924947425231498</c:v>
                </c:pt>
                <c:pt idx="245">
                  <c:v>5.0709075763376603</c:v>
                </c:pt>
                <c:pt idx="246">
                  <c:v>5.7997812862281597</c:v>
                </c:pt>
                <c:pt idx="247">
                  <c:v>5.0347187135694096</c:v>
                </c:pt>
                <c:pt idx="248">
                  <c:v>4.9790417294169398</c:v>
                </c:pt>
                <c:pt idx="249">
                  <c:v>5.2680933557845604</c:v>
                </c:pt>
                <c:pt idx="250">
                  <c:v>5.3254824700978398</c:v>
                </c:pt>
                <c:pt idx="251">
                  <c:v>5.2402545990554703</c:v>
                </c:pt>
                <c:pt idx="252">
                  <c:v>4.8717689385927097</c:v>
                </c:pt>
                <c:pt idx="253">
                  <c:v>5.1296038302704696</c:v>
                </c:pt>
                <c:pt idx="254">
                  <c:v>5.3239980322284799</c:v>
                </c:pt>
                <c:pt idx="255">
                  <c:v>5.3651509523176903</c:v>
                </c:pt>
                <c:pt idx="256">
                  <c:v>5.3878167888233097</c:v>
                </c:pt>
                <c:pt idx="257">
                  <c:v>5.2158922989338503</c:v>
                </c:pt>
                <c:pt idx="258">
                  <c:v>5.2759023197743202</c:v>
                </c:pt>
                <c:pt idx="259">
                  <c:v>5.4175846655695503</c:v>
                </c:pt>
                <c:pt idx="260">
                  <c:v>5.4025444573072399</c:v>
                </c:pt>
                <c:pt idx="261">
                  <c:v>4.7656451166446603</c:v>
                </c:pt>
                <c:pt idx="262">
                  <c:v>5.1342253149424497</c:v>
                </c:pt>
                <c:pt idx="263">
                  <c:v>5.0434635197756199</c:v>
                </c:pt>
                <c:pt idx="264">
                  <c:v>5.3581586997569</c:v>
                </c:pt>
                <c:pt idx="265">
                  <c:v>5.13553904008094</c:v>
                </c:pt>
                <c:pt idx="266">
                  <c:v>5.13879424343222</c:v>
                </c:pt>
                <c:pt idx="267">
                  <c:v>5.4817456947941103</c:v>
                </c:pt>
                <c:pt idx="268">
                  <c:v>5.0276124078365596</c:v>
                </c:pt>
                <c:pt idx="269">
                  <c:v>5.2157996432870801</c:v>
                </c:pt>
                <c:pt idx="270">
                  <c:v>5.3209153632692399</c:v>
                </c:pt>
                <c:pt idx="271">
                  <c:v>5.3485465869998103</c:v>
                </c:pt>
                <c:pt idx="272">
                  <c:v>4.9459130461626701</c:v>
                </c:pt>
                <c:pt idx="273">
                  <c:v>5.3713123464334203</c:v>
                </c:pt>
                <c:pt idx="274">
                  <c:v>5.6851118979753004</c:v>
                </c:pt>
                <c:pt idx="275">
                  <c:v>4.6403766416072001</c:v>
                </c:pt>
                <c:pt idx="276">
                  <c:v>4.5711689598117102</c:v>
                </c:pt>
                <c:pt idx="277">
                  <c:v>4.9397943064594703</c:v>
                </c:pt>
                <c:pt idx="278">
                  <c:v>4.8855405349964398</c:v>
                </c:pt>
                <c:pt idx="279">
                  <c:v>4.88410276576111</c:v>
                </c:pt>
                <c:pt idx="280">
                  <c:v>4.8609218560372804</c:v>
                </c:pt>
                <c:pt idx="281">
                  <c:v>4.2351393220211602</c:v>
                </c:pt>
                <c:pt idx="282">
                  <c:v>4.6881413129508003</c:v>
                </c:pt>
                <c:pt idx="283">
                  <c:v>5.17031987618582</c:v>
                </c:pt>
                <c:pt idx="284">
                  <c:v>4.5355301611318497</c:v>
                </c:pt>
                <c:pt idx="285">
                  <c:v>4.4661394278061399</c:v>
                </c:pt>
                <c:pt idx="286">
                  <c:v>4.6918105618348998</c:v>
                </c:pt>
                <c:pt idx="287">
                  <c:v>4.7134998879569601</c:v>
                </c:pt>
                <c:pt idx="288">
                  <c:v>5.2938122611421798</c:v>
                </c:pt>
                <c:pt idx="289">
                  <c:v>4.6878536373540598</c:v>
                </c:pt>
                <c:pt idx="290">
                  <c:v>4.8618991278418102</c:v>
                </c:pt>
                <c:pt idx="291">
                  <c:v>4.9717541382313</c:v>
                </c:pt>
                <c:pt idx="292">
                  <c:v>4.8413882888730502</c:v>
                </c:pt>
                <c:pt idx="293">
                  <c:v>4.6386448563949001</c:v>
                </c:pt>
                <c:pt idx="294">
                  <c:v>4.5203442210365701</c:v>
                </c:pt>
                <c:pt idx="295">
                  <c:v>4.4835888626114997</c:v>
                </c:pt>
                <c:pt idx="296">
                  <c:v>4.4515190495842996</c:v>
                </c:pt>
                <c:pt idx="297">
                  <c:v>4.2571819784490996</c:v>
                </c:pt>
                <c:pt idx="298">
                  <c:v>4.0979871485247097</c:v>
                </c:pt>
                <c:pt idx="299">
                  <c:v>4.3580071573379797</c:v>
                </c:pt>
                <c:pt idx="300">
                  <c:v>4.2076819877449703</c:v>
                </c:pt>
                <c:pt idx="301">
                  <c:v>4.2598543604778696</c:v>
                </c:pt>
                <c:pt idx="302">
                  <c:v>4.50971807406248</c:v>
                </c:pt>
                <c:pt idx="303">
                  <c:v>3.94031011328335</c:v>
                </c:pt>
                <c:pt idx="304">
                  <c:v>4.4762314623503299</c:v>
                </c:pt>
                <c:pt idx="305">
                  <c:v>4.4445604477507299</c:v>
                </c:pt>
                <c:pt idx="306">
                  <c:v>4.4242571775029997</c:v>
                </c:pt>
                <c:pt idx="307">
                  <c:v>4.5875055704116603</c:v>
                </c:pt>
                <c:pt idx="308">
                  <c:v>4.7957686071564902</c:v>
                </c:pt>
                <c:pt idx="309">
                  <c:v>4.69511821282157</c:v>
                </c:pt>
                <c:pt idx="310">
                  <c:v>4.47051808009161</c:v>
                </c:pt>
                <c:pt idx="311">
                  <c:v>3.50512646471411</c:v>
                </c:pt>
                <c:pt idx="312">
                  <c:v>3.44101268453216</c:v>
                </c:pt>
                <c:pt idx="313">
                  <c:v>3.75826325779013</c:v>
                </c:pt>
                <c:pt idx="314">
                  <c:v>3.8688051725366499</c:v>
                </c:pt>
                <c:pt idx="315">
                  <c:v>3.83668858641219</c:v>
                </c:pt>
                <c:pt idx="316">
                  <c:v>3.7828462329604902</c:v>
                </c:pt>
                <c:pt idx="317">
                  <c:v>3.6763104063911798</c:v>
                </c:pt>
                <c:pt idx="318">
                  <c:v>3.79102412791514</c:v>
                </c:pt>
                <c:pt idx="319">
                  <c:v>3.5305569315561498</c:v>
                </c:pt>
                <c:pt idx="320">
                  <c:v>3.9848934229409401</c:v>
                </c:pt>
                <c:pt idx="321">
                  <c:v>3.9361938218313601</c:v>
                </c:pt>
                <c:pt idx="322">
                  <c:v>5.0763190633437398</c:v>
                </c:pt>
                <c:pt idx="323">
                  <c:v>4.5996040629079902</c:v>
                </c:pt>
                <c:pt idx="324">
                  <c:v>4.5789414884441904</c:v>
                </c:pt>
                <c:pt idx="325">
                  <c:v>4.4735938585831496</c:v>
                </c:pt>
                <c:pt idx="326">
                  <c:v>4.6708675302042097</c:v>
                </c:pt>
                <c:pt idx="327">
                  <c:v>4.6989699600461599</c:v>
                </c:pt>
                <c:pt idx="328">
                  <c:v>4.4188529802004899</c:v>
                </c:pt>
                <c:pt idx="329">
                  <c:v>4.8356889053895697</c:v>
                </c:pt>
                <c:pt idx="330">
                  <c:v>4.9252522012754296</c:v>
                </c:pt>
                <c:pt idx="331">
                  <c:v>4.5765382011819504</c:v>
                </c:pt>
                <c:pt idx="332">
                  <c:v>4.4780311200055403</c:v>
                </c:pt>
                <c:pt idx="333">
                  <c:v>4.3980011492551903</c:v>
                </c:pt>
                <c:pt idx="334">
                  <c:v>4.9423741582393701</c:v>
                </c:pt>
                <c:pt idx="335">
                  <c:v>3.9634140225536001</c:v>
                </c:pt>
                <c:pt idx="336">
                  <c:v>4.1070448351292201</c:v>
                </c:pt>
                <c:pt idx="337">
                  <c:v>3.9231928348684901</c:v>
                </c:pt>
                <c:pt idx="338">
                  <c:v>3.7386701225250798</c:v>
                </c:pt>
                <c:pt idx="339">
                  <c:v>3.980497208724</c:v>
                </c:pt>
                <c:pt idx="340">
                  <c:v>3.7458432846687901</c:v>
                </c:pt>
                <c:pt idx="341">
                  <c:v>5.3356598941433404</c:v>
                </c:pt>
                <c:pt idx="342">
                  <c:v>4.9272305138286896</c:v>
                </c:pt>
                <c:pt idx="343">
                  <c:v>4.7188848008660598</c:v>
                </c:pt>
                <c:pt idx="344">
                  <c:v>5.0830246830788104</c:v>
                </c:pt>
                <c:pt idx="345">
                  <c:v>4.8399858490309997</c:v>
                </c:pt>
                <c:pt idx="346">
                  <c:v>5.06864341175734</c:v>
                </c:pt>
                <c:pt idx="347">
                  <c:v>4.8669425005372702</c:v>
                </c:pt>
                <c:pt idx="348">
                  <c:v>4.8435099357265301</c:v>
                </c:pt>
                <c:pt idx="349">
                  <c:v>4.8201727098800502</c:v>
                </c:pt>
                <c:pt idx="350">
                  <c:v>4.9031119096279001</c:v>
                </c:pt>
                <c:pt idx="351">
                  <c:v>4.7229987467949996</c:v>
                </c:pt>
                <c:pt idx="352">
                  <c:v>5.3066417626842304</c:v>
                </c:pt>
                <c:pt idx="353">
                  <c:v>5.6147576116528999</c:v>
                </c:pt>
                <c:pt idx="354">
                  <c:v>5.4287797199377197</c:v>
                </c:pt>
                <c:pt idx="355">
                  <c:v>5.2982816630705196</c:v>
                </c:pt>
                <c:pt idx="356">
                  <c:v>5.2880151843815204</c:v>
                </c:pt>
                <c:pt idx="357">
                  <c:v>4.6601126300956803</c:v>
                </c:pt>
                <c:pt idx="358">
                  <c:v>4.6271497053985797</c:v>
                </c:pt>
                <c:pt idx="359">
                  <c:v>4.6309424696178603</c:v>
                </c:pt>
                <c:pt idx="360">
                  <c:v>4.6604167514222601</c:v>
                </c:pt>
                <c:pt idx="361">
                  <c:v>4.7069632581251604</c:v>
                </c:pt>
                <c:pt idx="362">
                  <c:v>4.5300691601076499</c:v>
                </c:pt>
                <c:pt idx="363">
                  <c:v>4.6657046909626896</c:v>
                </c:pt>
                <c:pt idx="364">
                  <c:v>5.0860256200618501</c:v>
                </c:pt>
                <c:pt idx="365">
                  <c:v>4.9708283013257297</c:v>
                </c:pt>
                <c:pt idx="366">
                  <c:v>4.8175502147665297</c:v>
                </c:pt>
                <c:pt idx="367">
                  <c:v>4.9160613744372599</c:v>
                </c:pt>
                <c:pt idx="368">
                  <c:v>5.0819335024050201</c:v>
                </c:pt>
                <c:pt idx="369">
                  <c:v>4.87817374101183</c:v>
                </c:pt>
                <c:pt idx="370">
                  <c:v>4.9325676103145604</c:v>
                </c:pt>
                <c:pt idx="371">
                  <c:v>5.6446964704926401</c:v>
                </c:pt>
                <c:pt idx="372">
                  <c:v>5.06373373721439</c:v>
                </c:pt>
                <c:pt idx="373">
                  <c:v>5.3198641354671201</c:v>
                </c:pt>
                <c:pt idx="374">
                  <c:v>5.2026856213556396</c:v>
                </c:pt>
                <c:pt idx="375">
                  <c:v>3.6946994637992199</c:v>
                </c:pt>
                <c:pt idx="376">
                  <c:v>3.8133528000582002</c:v>
                </c:pt>
                <c:pt idx="377">
                  <c:v>3.6500797817767401</c:v>
                </c:pt>
                <c:pt idx="378">
                  <c:v>3.6401861539767801</c:v>
                </c:pt>
                <c:pt idx="379">
                  <c:v>3.5067178539336998</c:v>
                </c:pt>
                <c:pt idx="380">
                  <c:v>3.58095687017371</c:v>
                </c:pt>
                <c:pt idx="381">
                  <c:v>4.4279820788875197</c:v>
                </c:pt>
                <c:pt idx="382">
                  <c:v>4.1394974442782901</c:v>
                </c:pt>
                <c:pt idx="383">
                  <c:v>4.1860890475712198</c:v>
                </c:pt>
                <c:pt idx="384">
                  <c:v>3.9785858961108298</c:v>
                </c:pt>
                <c:pt idx="385">
                  <c:v>4.1169733722713797</c:v>
                </c:pt>
                <c:pt idx="386">
                  <c:v>4.4667251972856903</c:v>
                </c:pt>
                <c:pt idx="387">
                  <c:v>4.6770441463635901</c:v>
                </c:pt>
                <c:pt idx="388">
                  <c:v>4.6359231505198197</c:v>
                </c:pt>
                <c:pt idx="389">
                  <c:v>5.8010067227647504</c:v>
                </c:pt>
                <c:pt idx="390">
                  <c:v>6.0023673192242697</c:v>
                </c:pt>
                <c:pt idx="391">
                  <c:v>5.9192628060604697</c:v>
                </c:pt>
                <c:pt idx="392">
                  <c:v>5.0934688214849402</c:v>
                </c:pt>
                <c:pt idx="393">
                  <c:v>5.5571812502974103</c:v>
                </c:pt>
                <c:pt idx="394">
                  <c:v>6.0108649615383696</c:v>
                </c:pt>
                <c:pt idx="395">
                  <c:v>6.0477759916869998</c:v>
                </c:pt>
                <c:pt idx="396">
                  <c:v>5.6791615782395404</c:v>
                </c:pt>
                <c:pt idx="397">
                  <c:v>4.7824269943993203</c:v>
                </c:pt>
                <c:pt idx="398">
                  <c:v>4.6120630680041002</c:v>
                </c:pt>
                <c:pt idx="399">
                  <c:v>4.48191292985189</c:v>
                </c:pt>
                <c:pt idx="400">
                  <c:v>4.60824829288903</c:v>
                </c:pt>
                <c:pt idx="401">
                  <c:v>4.9727158182075497</c:v>
                </c:pt>
                <c:pt idx="402">
                  <c:v>4.6059253070869302</c:v>
                </c:pt>
                <c:pt idx="403">
                  <c:v>4.93117088674963</c:v>
                </c:pt>
                <c:pt idx="404">
                  <c:v>4.8030217445421703</c:v>
                </c:pt>
                <c:pt idx="405">
                  <c:v>4.9632079765410602</c:v>
                </c:pt>
                <c:pt idx="406">
                  <c:v>4.6472728319954104</c:v>
                </c:pt>
                <c:pt idx="407">
                  <c:v>5.2477000414567598</c:v>
                </c:pt>
                <c:pt idx="408">
                  <c:v>4.6777172543923697</c:v>
                </c:pt>
                <c:pt idx="409">
                  <c:v>5.5230220869772602</c:v>
                </c:pt>
                <c:pt idx="410">
                  <c:v>4.4908953833462304</c:v>
                </c:pt>
                <c:pt idx="411">
                  <c:v>4.5116011036648596</c:v>
                </c:pt>
                <c:pt idx="412">
                  <c:v>4.4740358213122198</c:v>
                </c:pt>
                <c:pt idx="413">
                  <c:v>4.4551667091355398</c:v>
                </c:pt>
                <c:pt idx="414">
                  <c:v>5.89393359546448</c:v>
                </c:pt>
                <c:pt idx="415">
                  <c:v>6.3455235615722296</c:v>
                </c:pt>
                <c:pt idx="416">
                  <c:v>4.6364508802602202</c:v>
                </c:pt>
                <c:pt idx="417">
                  <c:v>4.1656295064917703</c:v>
                </c:pt>
                <c:pt idx="418">
                  <c:v>6.3580901395858396</c:v>
                </c:pt>
                <c:pt idx="419">
                  <c:v>4.5358065331732202</c:v>
                </c:pt>
                <c:pt idx="420">
                  <c:v>4.67941627477816</c:v>
                </c:pt>
                <c:pt idx="421">
                  <c:v>4.3112973113666602</c:v>
                </c:pt>
                <c:pt idx="422">
                  <c:v>5.4028244153757301</c:v>
                </c:pt>
                <c:pt idx="423">
                  <c:v>4.3533366387764998</c:v>
                </c:pt>
                <c:pt idx="424">
                  <c:v>5.2618576971980104</c:v>
                </c:pt>
                <c:pt idx="425">
                  <c:v>4.7192165269197401</c:v>
                </c:pt>
                <c:pt idx="426">
                  <c:v>4.7937110304044603</c:v>
                </c:pt>
                <c:pt idx="427">
                  <c:v>4.8352018613535499</c:v>
                </c:pt>
                <c:pt idx="428">
                  <c:v>4.4360320946697502</c:v>
                </c:pt>
                <c:pt idx="429">
                  <c:v>3.9457078831697698</c:v>
                </c:pt>
                <c:pt idx="430">
                  <c:v>4.5020716334309201</c:v>
                </c:pt>
                <c:pt idx="431">
                  <c:v>4.8728211605696998</c:v>
                </c:pt>
                <c:pt idx="432">
                  <c:v>4.3648014106173099</c:v>
                </c:pt>
                <c:pt idx="433">
                  <c:v>4.6748876735358396</c:v>
                </c:pt>
                <c:pt idx="434">
                  <c:v>4.1672019589383096</c:v>
                </c:pt>
                <c:pt idx="435">
                  <c:v>4.9333316072705502</c:v>
                </c:pt>
                <c:pt idx="436">
                  <c:v>4.6895879451408602</c:v>
                </c:pt>
                <c:pt idx="437">
                  <c:v>4.6491903530478096</c:v>
                </c:pt>
                <c:pt idx="438">
                  <c:v>3.9137873860325798</c:v>
                </c:pt>
                <c:pt idx="439">
                  <c:v>3.6993432199492702</c:v>
                </c:pt>
                <c:pt idx="440">
                  <c:v>3.7830864982305701</c:v>
                </c:pt>
                <c:pt idx="441">
                  <c:v>3.7188826369244601</c:v>
                </c:pt>
                <c:pt idx="442">
                  <c:v>3.97572942928532</c:v>
                </c:pt>
                <c:pt idx="443">
                  <c:v>3.9435854492694999</c:v>
                </c:pt>
                <c:pt idx="444">
                  <c:v>4.1427939259553499</c:v>
                </c:pt>
                <c:pt idx="445">
                  <c:v>3.8232263177407999</c:v>
                </c:pt>
                <c:pt idx="446">
                  <c:v>4.0749711077870101</c:v>
                </c:pt>
                <c:pt idx="447">
                  <c:v>3.9137873860325798</c:v>
                </c:pt>
                <c:pt idx="448">
                  <c:v>4.5890565829712902</c:v>
                </c:pt>
                <c:pt idx="449">
                  <c:v>4.4191740682421798</c:v>
                </c:pt>
                <c:pt idx="450">
                  <c:v>4.6503351073676802</c:v>
                </c:pt>
                <c:pt idx="451">
                  <c:v>4.4208008953056801</c:v>
                </c:pt>
                <c:pt idx="452">
                  <c:v>5.2795575688858696</c:v>
                </c:pt>
                <c:pt idx="453">
                  <c:v>4.4685664312857103</c:v>
                </c:pt>
                <c:pt idx="454">
                  <c:v>4.6011656314449203</c:v>
                </c:pt>
                <c:pt idx="455">
                  <c:v>4.1751779467978398</c:v>
                </c:pt>
                <c:pt idx="456">
                  <c:v>3.4851218385462199</c:v>
                </c:pt>
                <c:pt idx="457">
                  <c:v>3.5970419831289999</c:v>
                </c:pt>
                <c:pt idx="458">
                  <c:v>3.43935247680345</c:v>
                </c:pt>
                <c:pt idx="459">
                  <c:v>3.51490041898575</c:v>
                </c:pt>
                <c:pt idx="460">
                  <c:v>3.8314427323978202</c:v>
                </c:pt>
                <c:pt idx="461">
                  <c:v>3.4849076716520502</c:v>
                </c:pt>
                <c:pt idx="462">
                  <c:v>3.5380788490349002</c:v>
                </c:pt>
                <c:pt idx="463">
                  <c:v>3.4963918323308198</c:v>
                </c:pt>
                <c:pt idx="464">
                  <c:v>4.4829377891475497</c:v>
                </c:pt>
                <c:pt idx="465">
                  <c:v>4.5161653994447599</c:v>
                </c:pt>
                <c:pt idx="466">
                  <c:v>4.3394320586678097</c:v>
                </c:pt>
                <c:pt idx="467">
                  <c:v>4.3341851664687203</c:v>
                </c:pt>
                <c:pt idx="468">
                  <c:v>4.1011914129424598</c:v>
                </c:pt>
                <c:pt idx="469">
                  <c:v>4.1011914129424598</c:v>
                </c:pt>
                <c:pt idx="470">
                  <c:v>4.1011914129424598</c:v>
                </c:pt>
                <c:pt idx="471">
                  <c:v>3.8880919143777599</c:v>
                </c:pt>
                <c:pt idx="472">
                  <c:v>3.8880919143777599</c:v>
                </c:pt>
                <c:pt idx="473">
                  <c:v>3.8880919143777599</c:v>
                </c:pt>
                <c:pt idx="474">
                  <c:v>4.2540643994065803</c:v>
                </c:pt>
                <c:pt idx="475">
                  <c:v>4.8454420450112297</c:v>
                </c:pt>
                <c:pt idx="476">
                  <c:v>4.7937460895140296</c:v>
                </c:pt>
                <c:pt idx="477">
                  <c:v>5.0077371883050104</c:v>
                </c:pt>
                <c:pt idx="478">
                  <c:v>4.9029784397565797</c:v>
                </c:pt>
                <c:pt idx="479">
                  <c:v>4.4760387774242503</c:v>
                </c:pt>
                <c:pt idx="480">
                  <c:v>4.9179642463626196</c:v>
                </c:pt>
                <c:pt idx="481">
                  <c:v>5.6005295026782802</c:v>
                </c:pt>
                <c:pt idx="482">
                  <c:v>5.59966145592142</c:v>
                </c:pt>
                <c:pt idx="483">
                  <c:v>5.8152189084138204</c:v>
                </c:pt>
                <c:pt idx="484">
                  <c:v>5.0070723006212301</c:v>
                </c:pt>
                <c:pt idx="485">
                  <c:v>5.29730444463332</c:v>
                </c:pt>
                <c:pt idx="486">
                  <c:v>5.6077217375389701</c:v>
                </c:pt>
                <c:pt idx="487">
                  <c:v>5.1012454334624504</c:v>
                </c:pt>
                <c:pt idx="488">
                  <c:v>5.0031794912788703</c:v>
                </c:pt>
                <c:pt idx="489">
                  <c:v>4.9088258837667498</c:v>
                </c:pt>
                <c:pt idx="490">
                  <c:v>5.5287737429009098</c:v>
                </c:pt>
                <c:pt idx="491">
                  <c:v>5.26365531552793</c:v>
                </c:pt>
                <c:pt idx="492">
                  <c:v>5.1372018898141798</c:v>
                </c:pt>
                <c:pt idx="493">
                  <c:v>4.8838413055804599</c:v>
                </c:pt>
                <c:pt idx="494">
                  <c:v>4.3320893119813002</c:v>
                </c:pt>
                <c:pt idx="495">
                  <c:v>5.4900142956123004</c:v>
                </c:pt>
                <c:pt idx="496">
                  <c:v>5.0678953188134104</c:v>
                </c:pt>
                <c:pt idx="497">
                  <c:v>4.3698740572652701</c:v>
                </c:pt>
                <c:pt idx="498">
                  <c:v>4.63484047319543</c:v>
                </c:pt>
                <c:pt idx="499">
                  <c:v>4.8075418974997302</c:v>
                </c:pt>
                <c:pt idx="500">
                  <c:v>4.4929450215341102</c:v>
                </c:pt>
                <c:pt idx="501">
                  <c:v>4.4753809877286201</c:v>
                </c:pt>
                <c:pt idx="502">
                  <c:v>4.9707088713424197</c:v>
                </c:pt>
                <c:pt idx="503">
                  <c:v>5.2151987152640098</c:v>
                </c:pt>
                <c:pt idx="504">
                  <c:v>4.4669865435249596</c:v>
                </c:pt>
                <c:pt idx="505">
                  <c:v>5.0943682809955497</c:v>
                </c:pt>
                <c:pt idx="506">
                  <c:v>4.68957611920918</c:v>
                </c:pt>
                <c:pt idx="507">
                  <c:v>5.5087440732232196</c:v>
                </c:pt>
                <c:pt idx="508">
                  <c:v>4.8705806632328299</c:v>
                </c:pt>
                <c:pt idx="509">
                  <c:v>4.73414847891459</c:v>
                </c:pt>
                <c:pt idx="510">
                  <c:v>4.49070750742057</c:v>
                </c:pt>
                <c:pt idx="511">
                  <c:v>5.1475724431709002</c:v>
                </c:pt>
                <c:pt idx="512">
                  <c:v>5.1163266890852501</c:v>
                </c:pt>
                <c:pt idx="513">
                  <c:v>4.5523883535246004</c:v>
                </c:pt>
                <c:pt idx="514">
                  <c:v>5.2467560561376096</c:v>
                </c:pt>
                <c:pt idx="515">
                  <c:v>4.5909394238464598</c:v>
                </c:pt>
                <c:pt idx="516">
                  <c:v>4.9078922224631798</c:v>
                </c:pt>
                <c:pt idx="517">
                  <c:v>4.7145324740441401</c:v>
                </c:pt>
                <c:pt idx="518">
                  <c:v>5.0550921252982297</c:v>
                </c:pt>
                <c:pt idx="519">
                  <c:v>4.7962904975962504</c:v>
                </c:pt>
                <c:pt idx="520">
                  <c:v>4.9599816916539696</c:v>
                </c:pt>
                <c:pt idx="521">
                  <c:v>5.2127418044276297</c:v>
                </c:pt>
                <c:pt idx="522">
                  <c:v>5.1206535239413702</c:v>
                </c:pt>
                <c:pt idx="523">
                  <c:v>5.37860922468679</c:v>
                </c:pt>
                <c:pt idx="524">
                  <c:v>5.3116044352786496</c:v>
                </c:pt>
                <c:pt idx="525">
                  <c:v>6.8812431384116701</c:v>
                </c:pt>
                <c:pt idx="526">
                  <c:v>6.5185060500367804</c:v>
                </c:pt>
                <c:pt idx="527">
                  <c:v>7.6763952034188696</c:v>
                </c:pt>
                <c:pt idx="528">
                  <c:v>6.3665617218302097</c:v>
                </c:pt>
                <c:pt idx="529">
                  <c:v>5.6409242945957097</c:v>
                </c:pt>
                <c:pt idx="530">
                  <c:v>4.1063605278987403</c:v>
                </c:pt>
                <c:pt idx="531">
                  <c:v>4.7990268159945098</c:v>
                </c:pt>
                <c:pt idx="532">
                  <c:v>4.2701510815706403</c:v>
                </c:pt>
                <c:pt idx="533">
                  <c:v>4.5567991922234103</c:v>
                </c:pt>
                <c:pt idx="534">
                  <c:v>4.9239026322780601</c:v>
                </c:pt>
                <c:pt idx="535">
                  <c:v>5.4193920704485699</c:v>
                </c:pt>
                <c:pt idx="536">
                  <c:v>5.6388594781763102</c:v>
                </c:pt>
                <c:pt idx="537">
                  <c:v>5.0274158631025596</c:v>
                </c:pt>
                <c:pt idx="538">
                  <c:v>5.07899367771385</c:v>
                </c:pt>
                <c:pt idx="539">
                  <c:v>5.5253158623399097</c:v>
                </c:pt>
                <c:pt idx="540">
                  <c:v>5.24490811127139</c:v>
                </c:pt>
                <c:pt idx="541">
                  <c:v>4.6808195367869398</c:v>
                </c:pt>
                <c:pt idx="542">
                  <c:v>4.4394109544541296</c:v>
                </c:pt>
                <c:pt idx="543">
                  <c:v>4.83453114079611</c:v>
                </c:pt>
                <c:pt idx="544">
                  <c:v>4.7955206173256899</c:v>
                </c:pt>
                <c:pt idx="545">
                  <c:v>4.4806245634020199</c:v>
                </c:pt>
                <c:pt idx="546">
                  <c:v>4.5551646132429102</c:v>
                </c:pt>
                <c:pt idx="547">
                  <c:v>4.30578988867188</c:v>
                </c:pt>
                <c:pt idx="548">
                  <c:v>4.4855747550935297</c:v>
                </c:pt>
                <c:pt idx="549">
                  <c:v>4.48881207744967</c:v>
                </c:pt>
                <c:pt idx="550">
                  <c:v>4.07497348407062</c:v>
                </c:pt>
                <c:pt idx="551">
                  <c:v>4.5997786754072996</c:v>
                </c:pt>
                <c:pt idx="552">
                  <c:v>4.2349140138238299</c:v>
                </c:pt>
                <c:pt idx="553">
                  <c:v>4.7940074433322497</c:v>
                </c:pt>
                <c:pt idx="554">
                  <c:v>5.3736641543717596</c:v>
                </c:pt>
                <c:pt idx="555">
                  <c:v>4.1903911636370399</c:v>
                </c:pt>
                <c:pt idx="556">
                  <c:v>4.9239612040814897</c:v>
                </c:pt>
                <c:pt idx="557">
                  <c:v>5.1600999548529396</c:v>
                </c:pt>
                <c:pt idx="558">
                  <c:v>4.5399417969059996</c:v>
                </c:pt>
                <c:pt idx="559">
                  <c:v>4.9143960293853999</c:v>
                </c:pt>
                <c:pt idx="560">
                  <c:v>5.1626710750265099</c:v>
                </c:pt>
                <c:pt idx="561">
                  <c:v>4.7305452772119096</c:v>
                </c:pt>
                <c:pt idx="562">
                  <c:v>4.9190356506175803</c:v>
                </c:pt>
                <c:pt idx="563">
                  <c:v>4.4468126879055596</c:v>
                </c:pt>
                <c:pt idx="564">
                  <c:v>4.4595819408936004</c:v>
                </c:pt>
                <c:pt idx="565">
                  <c:v>4.4595819408936004</c:v>
                </c:pt>
                <c:pt idx="566">
                  <c:v>4.5075137975378201</c:v>
                </c:pt>
                <c:pt idx="567">
                  <c:v>4.7010663974082298</c:v>
                </c:pt>
                <c:pt idx="568">
                  <c:v>4.4711544510075898</c:v>
                </c:pt>
                <c:pt idx="569">
                  <c:v>4.6728758314106402</c:v>
                </c:pt>
                <c:pt idx="570">
                  <c:v>4.4546756713659796</c:v>
                </c:pt>
                <c:pt idx="571">
                  <c:v>4.5036644966094697</c:v>
                </c:pt>
                <c:pt idx="572">
                  <c:v>4.2619636554817797</c:v>
                </c:pt>
                <c:pt idx="573">
                  <c:v>4.4594659942500501</c:v>
                </c:pt>
                <c:pt idx="574">
                  <c:v>4.2188442506894503</c:v>
                </c:pt>
                <c:pt idx="575">
                  <c:v>4.2120261741698704</c:v>
                </c:pt>
                <c:pt idx="576">
                  <c:v>4.3776812250269002</c:v>
                </c:pt>
                <c:pt idx="577">
                  <c:v>3.90385438950829</c:v>
                </c:pt>
                <c:pt idx="578">
                  <c:v>4.1854013911658203</c:v>
                </c:pt>
                <c:pt idx="579">
                  <c:v>4.0457860972256903</c:v>
                </c:pt>
                <c:pt idx="580">
                  <c:v>4.3357824701137302</c:v>
                </c:pt>
                <c:pt idx="581">
                  <c:v>4.0252390193961203</c:v>
                </c:pt>
                <c:pt idx="582">
                  <c:v>4.2201643827212401</c:v>
                </c:pt>
                <c:pt idx="583">
                  <c:v>4.2729256273211504</c:v>
                </c:pt>
                <c:pt idx="584">
                  <c:v>4.5076304395420701</c:v>
                </c:pt>
                <c:pt idx="585">
                  <c:v>4.4775712265979397</c:v>
                </c:pt>
                <c:pt idx="586">
                  <c:v>4.5162845393905</c:v>
                </c:pt>
                <c:pt idx="587">
                  <c:v>4.50006191173284</c:v>
                </c:pt>
                <c:pt idx="588">
                  <c:v>4.5757486999162698</c:v>
                </c:pt>
                <c:pt idx="589">
                  <c:v>4.5512702579610904</c:v>
                </c:pt>
                <c:pt idx="590">
                  <c:v>4.2990668057482804</c:v>
                </c:pt>
                <c:pt idx="591">
                  <c:v>4.2230004012873801</c:v>
                </c:pt>
                <c:pt idx="592">
                  <c:v>4.6129798259437003</c:v>
                </c:pt>
                <c:pt idx="593">
                  <c:v>4.2719778940501802</c:v>
                </c:pt>
                <c:pt idx="594">
                  <c:v>4.3572181310192999</c:v>
                </c:pt>
                <c:pt idx="595">
                  <c:v>4.4086635277530304</c:v>
                </c:pt>
                <c:pt idx="596">
                  <c:v>4.1778940601751797</c:v>
                </c:pt>
                <c:pt idx="597">
                  <c:v>4.3176997291327002</c:v>
                </c:pt>
                <c:pt idx="598">
                  <c:v>4.2992368983200002</c:v>
                </c:pt>
                <c:pt idx="599">
                  <c:v>4.6173053982852403</c:v>
                </c:pt>
                <c:pt idx="600">
                  <c:v>4.4344088935360997</c:v>
                </c:pt>
                <c:pt idx="601">
                  <c:v>4.2009405793338201</c:v>
                </c:pt>
                <c:pt idx="602">
                  <c:v>4.2656850163022098</c:v>
                </c:pt>
                <c:pt idx="603">
                  <c:v>4.5501571719090004</c:v>
                </c:pt>
                <c:pt idx="604">
                  <c:v>4.3297515127562596</c:v>
                </c:pt>
                <c:pt idx="605">
                  <c:v>4.3595501324530801</c:v>
                </c:pt>
                <c:pt idx="606">
                  <c:v>4.3595501324530801</c:v>
                </c:pt>
                <c:pt idx="607">
                  <c:v>4.2976348267729296</c:v>
                </c:pt>
                <c:pt idx="608">
                  <c:v>6.8535657152698004</c:v>
                </c:pt>
                <c:pt idx="609">
                  <c:v>6.8820109243342804</c:v>
                </c:pt>
                <c:pt idx="610">
                  <c:v>7.5370468557556896</c:v>
                </c:pt>
                <c:pt idx="611">
                  <c:v>7.0523415869601296</c:v>
                </c:pt>
                <c:pt idx="612">
                  <c:v>7.1335018770258296</c:v>
                </c:pt>
                <c:pt idx="613">
                  <c:v>7.5834770707791899</c:v>
                </c:pt>
                <c:pt idx="614">
                  <c:v>7.93175713591428</c:v>
                </c:pt>
                <c:pt idx="615">
                  <c:v>7.4853163011037402</c:v>
                </c:pt>
                <c:pt idx="616">
                  <c:v>7.2242867038181702</c:v>
                </c:pt>
                <c:pt idx="617">
                  <c:v>7.7906310924608304</c:v>
                </c:pt>
                <c:pt idx="618">
                  <c:v>7.5168631516841797</c:v>
                </c:pt>
                <c:pt idx="619">
                  <c:v>7.8013200159611404</c:v>
                </c:pt>
                <c:pt idx="620">
                  <c:v>7.1697098267252199</c:v>
                </c:pt>
                <c:pt idx="621">
                  <c:v>7.0699388809933703</c:v>
                </c:pt>
                <c:pt idx="622">
                  <c:v>6.9028840935189102</c:v>
                </c:pt>
                <c:pt idx="623">
                  <c:v>6.87617603656299</c:v>
                </c:pt>
                <c:pt idx="624">
                  <c:v>7.1426001111440804</c:v>
                </c:pt>
                <c:pt idx="625">
                  <c:v>6.8149804082119401</c:v>
                </c:pt>
                <c:pt idx="626">
                  <c:v>3.9377527327303699</c:v>
                </c:pt>
                <c:pt idx="627">
                  <c:v>3.95571933736132</c:v>
                </c:pt>
                <c:pt idx="628">
                  <c:v>3.92031197126285</c:v>
                </c:pt>
                <c:pt idx="629">
                  <c:v>3.82320705228909</c:v>
                </c:pt>
                <c:pt idx="630">
                  <c:v>3.68225581443106</c:v>
                </c:pt>
                <c:pt idx="631">
                  <c:v>3.6484447192218701</c:v>
                </c:pt>
                <c:pt idx="632">
                  <c:v>3.7777608372475502</c:v>
                </c:pt>
                <c:pt idx="633">
                  <c:v>3.7545100535065798</c:v>
                </c:pt>
                <c:pt idx="634">
                  <c:v>3.7777608372475502</c:v>
                </c:pt>
                <c:pt idx="635">
                  <c:v>3.49083891970204</c:v>
                </c:pt>
                <c:pt idx="636">
                  <c:v>4.2441578025836701</c:v>
                </c:pt>
                <c:pt idx="637">
                  <c:v>3.5603255140866801</c:v>
                </c:pt>
                <c:pt idx="638">
                  <c:v>3.4704119533498101</c:v>
                </c:pt>
                <c:pt idx="639">
                  <c:v>3.9582569371157499</c:v>
                </c:pt>
                <c:pt idx="640">
                  <c:v>3.9661060691392098</c:v>
                </c:pt>
                <c:pt idx="641">
                  <c:v>3.6451417337833001</c:v>
                </c:pt>
                <c:pt idx="642">
                  <c:v>4.1162376963849399</c:v>
                </c:pt>
                <c:pt idx="643">
                  <c:v>3.6570170108841999</c:v>
                </c:pt>
                <c:pt idx="644">
                  <c:v>3.91421972404454</c:v>
                </c:pt>
                <c:pt idx="645">
                  <c:v>4.4947530137907199</c:v>
                </c:pt>
                <c:pt idx="646">
                  <c:v>4.3108607316795302</c:v>
                </c:pt>
                <c:pt idx="647">
                  <c:v>4.3853659785952397</c:v>
                </c:pt>
                <c:pt idx="648">
                  <c:v>4.3122411575549897</c:v>
                </c:pt>
                <c:pt idx="649">
                  <c:v>4.77420044637792</c:v>
                </c:pt>
                <c:pt idx="650">
                  <c:v>4.3581179467054403</c:v>
                </c:pt>
                <c:pt idx="651">
                  <c:v>4.32774039580503</c:v>
                </c:pt>
                <c:pt idx="652">
                  <c:v>4.5511301691518096</c:v>
                </c:pt>
                <c:pt idx="653">
                  <c:v>4.5435700990056196</c:v>
                </c:pt>
                <c:pt idx="654">
                  <c:v>4.5327208976194902</c:v>
                </c:pt>
                <c:pt idx="655">
                  <c:v>4.4947530137907199</c:v>
                </c:pt>
                <c:pt idx="656">
                  <c:v>4.5260662627464496</c:v>
                </c:pt>
                <c:pt idx="657">
                  <c:v>4.4688050600339304</c:v>
                </c:pt>
                <c:pt idx="658">
                  <c:v>4.2675208376943301</c:v>
                </c:pt>
              </c:numCache>
            </c:numRef>
          </c:xVal>
          <c:yVal>
            <c:numRef>
              <c:f>Example!$ASA$3:$BRI$3</c:f>
              <c:numCache>
                <c:formatCode>General</c:formatCode>
                <c:ptCount val="659"/>
                <c:pt idx="0">
                  <c:v>4.2972778846751298</c:v>
                </c:pt>
                <c:pt idx="1">
                  <c:v>4.2499536135511802</c:v>
                </c:pt>
                <c:pt idx="2">
                  <c:v>4.6503190442916704</c:v>
                </c:pt>
                <c:pt idx="3">
                  <c:v>4.5014544399397902</c:v>
                </c:pt>
                <c:pt idx="4">
                  <c:v>4.4664408365170898</c:v>
                </c:pt>
                <c:pt idx="5">
                  <c:v>4.3082999281454599</c:v>
                </c:pt>
                <c:pt idx="6">
                  <c:v>6.4718057818649397</c:v>
                </c:pt>
                <c:pt idx="7">
                  <c:v>6.5051965979138702</c:v>
                </c:pt>
                <c:pt idx="8">
                  <c:v>6.2637795904060098</c:v>
                </c:pt>
                <c:pt idx="9">
                  <c:v>6.1184617826451602</c:v>
                </c:pt>
                <c:pt idx="10">
                  <c:v>5.7430510071184298</c:v>
                </c:pt>
                <c:pt idx="11">
                  <c:v>5.595917492761</c:v>
                </c:pt>
                <c:pt idx="12">
                  <c:v>6.1601085754412104</c:v>
                </c:pt>
                <c:pt idx="13">
                  <c:v>5.7986833530518203</c:v>
                </c:pt>
                <c:pt idx="14">
                  <c:v>5.3291042130427897</c:v>
                </c:pt>
                <c:pt idx="15">
                  <c:v>5.2191841908615597</c:v>
                </c:pt>
                <c:pt idx="16">
                  <c:v>5.7083831841829404</c:v>
                </c:pt>
                <c:pt idx="17">
                  <c:v>5.4126421000071598</c:v>
                </c:pt>
                <c:pt idx="18">
                  <c:v>5.4719088236021403</c:v>
                </c:pt>
                <c:pt idx="19">
                  <c:v>5.5434403635796796</c:v>
                </c:pt>
                <c:pt idx="20">
                  <c:v>5.7476657895821601</c:v>
                </c:pt>
                <c:pt idx="21">
                  <c:v>5.2598114528402098</c:v>
                </c:pt>
                <c:pt idx="22">
                  <c:v>5.4653691137601603</c:v>
                </c:pt>
                <c:pt idx="23">
                  <c:v>5.71991983283419</c:v>
                </c:pt>
                <c:pt idx="24">
                  <c:v>5.36796520057705</c:v>
                </c:pt>
                <c:pt idx="25">
                  <c:v>4.4566171286495404</c:v>
                </c:pt>
                <c:pt idx="26">
                  <c:v>4.3921258345908099</c:v>
                </c:pt>
                <c:pt idx="27">
                  <c:v>4.5459600091219299</c:v>
                </c:pt>
                <c:pt idx="28">
                  <c:v>4.51966935545705</c:v>
                </c:pt>
                <c:pt idx="29">
                  <c:v>4.4974399765341504</c:v>
                </c:pt>
                <c:pt idx="30">
                  <c:v>4.4009848998951497</c:v>
                </c:pt>
                <c:pt idx="31">
                  <c:v>4.5888128112163296</c:v>
                </c:pt>
                <c:pt idx="32">
                  <c:v>4.5431201290637597</c:v>
                </c:pt>
                <c:pt idx="33">
                  <c:v>4.3821190065482503</c:v>
                </c:pt>
                <c:pt idx="34">
                  <c:v>4.3974664132062502</c:v>
                </c:pt>
                <c:pt idx="35">
                  <c:v>4.3672799253905197</c:v>
                </c:pt>
                <c:pt idx="36">
                  <c:v>4.50550204033072</c:v>
                </c:pt>
                <c:pt idx="37">
                  <c:v>4.3765918727615896</c:v>
                </c:pt>
                <c:pt idx="38">
                  <c:v>4.3771274066497998</c:v>
                </c:pt>
                <c:pt idx="39">
                  <c:v>4.1585175142211801</c:v>
                </c:pt>
                <c:pt idx="40">
                  <c:v>4.3921211471019799</c:v>
                </c:pt>
                <c:pt idx="41">
                  <c:v>4.4433582716727598</c:v>
                </c:pt>
                <c:pt idx="42">
                  <c:v>4.6213844330070302</c:v>
                </c:pt>
                <c:pt idx="43">
                  <c:v>4.7176979390371496</c:v>
                </c:pt>
                <c:pt idx="44">
                  <c:v>4.4277340876352502</c:v>
                </c:pt>
                <c:pt idx="45">
                  <c:v>4.5892003550559402</c:v>
                </c:pt>
                <c:pt idx="46">
                  <c:v>4.4705164643520101</c:v>
                </c:pt>
                <c:pt idx="47">
                  <c:v>4.3362033119814098</c:v>
                </c:pt>
                <c:pt idx="48">
                  <c:v>4.6022450511779196</c:v>
                </c:pt>
                <c:pt idx="49">
                  <c:v>4.5830462889360302</c:v>
                </c:pt>
                <c:pt idx="50">
                  <c:v>4.7553171816822797</c:v>
                </c:pt>
                <c:pt idx="51">
                  <c:v>4.7153741303563601</c:v>
                </c:pt>
                <c:pt idx="52">
                  <c:v>4.4567881555264401</c:v>
                </c:pt>
                <c:pt idx="53">
                  <c:v>4.5848569029814001</c:v>
                </c:pt>
                <c:pt idx="54">
                  <c:v>4.7904019024880498</c:v>
                </c:pt>
                <c:pt idx="55">
                  <c:v>4.4396114663356103</c:v>
                </c:pt>
                <c:pt idx="56">
                  <c:v>4.7661212587803696</c:v>
                </c:pt>
                <c:pt idx="57">
                  <c:v>4.4715162154043799</c:v>
                </c:pt>
                <c:pt idx="58">
                  <c:v>4.3588524533326698</c:v>
                </c:pt>
                <c:pt idx="59">
                  <c:v>4.6858331141171199</c:v>
                </c:pt>
                <c:pt idx="60">
                  <c:v>4.3404293935403198</c:v>
                </c:pt>
                <c:pt idx="61">
                  <c:v>4.7933510586194803</c:v>
                </c:pt>
                <c:pt idx="62">
                  <c:v>4.5817874047401101</c:v>
                </c:pt>
                <c:pt idx="63">
                  <c:v>4.5643516096966996</c:v>
                </c:pt>
                <c:pt idx="64">
                  <c:v>4.3096611878743802</c:v>
                </c:pt>
                <c:pt idx="65">
                  <c:v>4.30487715027673</c:v>
                </c:pt>
                <c:pt idx="66">
                  <c:v>4.5976365906764904</c:v>
                </c:pt>
                <c:pt idx="67">
                  <c:v>4.5160387797342398</c:v>
                </c:pt>
                <c:pt idx="68">
                  <c:v>4.3542334073755899</c:v>
                </c:pt>
                <c:pt idx="69">
                  <c:v>4.3529843659600704</c:v>
                </c:pt>
                <c:pt idx="70">
                  <c:v>4.3599665824075799</c:v>
                </c:pt>
                <c:pt idx="71">
                  <c:v>4.6574164270849101</c:v>
                </c:pt>
                <c:pt idx="72">
                  <c:v>4.5039432138164903</c:v>
                </c:pt>
                <c:pt idx="73">
                  <c:v>4.6313011151833798</c:v>
                </c:pt>
                <c:pt idx="74">
                  <c:v>4.3083105042332699</c:v>
                </c:pt>
                <c:pt idx="75">
                  <c:v>4.79792412924676</c:v>
                </c:pt>
                <c:pt idx="76">
                  <c:v>4.7434113432973204</c:v>
                </c:pt>
                <c:pt idx="77">
                  <c:v>4.6546069308666098</c:v>
                </c:pt>
                <c:pt idx="78">
                  <c:v>4.50946031209988</c:v>
                </c:pt>
                <c:pt idx="79">
                  <c:v>4.4008310953045102</c:v>
                </c:pt>
                <c:pt idx="80">
                  <c:v>4.5938710165461103</c:v>
                </c:pt>
                <c:pt idx="81">
                  <c:v>4.6210771005921201</c:v>
                </c:pt>
                <c:pt idx="82">
                  <c:v>4.5783729418195103</c:v>
                </c:pt>
                <c:pt idx="83">
                  <c:v>4.6007782931133896</c:v>
                </c:pt>
                <c:pt idx="84">
                  <c:v>4.4832289470980102</c:v>
                </c:pt>
                <c:pt idx="85">
                  <c:v>4.5129765860392403</c:v>
                </c:pt>
                <c:pt idx="86">
                  <c:v>4.8356704327719404</c:v>
                </c:pt>
                <c:pt idx="87">
                  <c:v>4.4323105820021196</c:v>
                </c:pt>
                <c:pt idx="88">
                  <c:v>4.5697574437950701</c:v>
                </c:pt>
                <c:pt idx="89">
                  <c:v>4.5118460149506703</c:v>
                </c:pt>
                <c:pt idx="90">
                  <c:v>4.4515094555342403</c:v>
                </c:pt>
                <c:pt idx="91">
                  <c:v>4.3660943785827504</c:v>
                </c:pt>
                <c:pt idx="92">
                  <c:v>4.5195232805632699</c:v>
                </c:pt>
                <c:pt idx="93">
                  <c:v>4.2730689531668</c:v>
                </c:pt>
                <c:pt idx="94">
                  <c:v>4.5097269627254102</c:v>
                </c:pt>
                <c:pt idx="95">
                  <c:v>4.3738599214863303</c:v>
                </c:pt>
                <c:pt idx="96">
                  <c:v>4.3828145640199603</c:v>
                </c:pt>
                <c:pt idx="97">
                  <c:v>4.6084414466816801</c:v>
                </c:pt>
                <c:pt idx="98">
                  <c:v>4.2857400292351002</c:v>
                </c:pt>
                <c:pt idx="99">
                  <c:v>4.4642723606593</c:v>
                </c:pt>
                <c:pt idx="100">
                  <c:v>4.3484742087617096</c:v>
                </c:pt>
                <c:pt idx="101">
                  <c:v>4.3777944006873701</c:v>
                </c:pt>
                <c:pt idx="102">
                  <c:v>4.3494196914094898</c:v>
                </c:pt>
                <c:pt idx="103">
                  <c:v>4.4526439569159999</c:v>
                </c:pt>
                <c:pt idx="104">
                  <c:v>4.4414097111526099</c:v>
                </c:pt>
                <c:pt idx="105">
                  <c:v>4.3036869612561999</c:v>
                </c:pt>
                <c:pt idx="106">
                  <c:v>4.3665137674441103</c:v>
                </c:pt>
                <c:pt idx="107">
                  <c:v>4.5350417869054898</c:v>
                </c:pt>
                <c:pt idx="108">
                  <c:v>4.4989625101476198</c:v>
                </c:pt>
                <c:pt idx="109">
                  <c:v>4.3057789512716296</c:v>
                </c:pt>
                <c:pt idx="110">
                  <c:v>4.4208723628277102</c:v>
                </c:pt>
                <c:pt idx="111">
                  <c:v>4.3772331014386401</c:v>
                </c:pt>
                <c:pt idx="112">
                  <c:v>4.5412580235265096</c:v>
                </c:pt>
                <c:pt idx="113">
                  <c:v>4.3093594098301198</c:v>
                </c:pt>
                <c:pt idx="114">
                  <c:v>4.2837254388758002</c:v>
                </c:pt>
                <c:pt idx="115">
                  <c:v>4.4513893685002603</c:v>
                </c:pt>
                <c:pt idx="116">
                  <c:v>4.4240937135188503</c:v>
                </c:pt>
                <c:pt idx="117">
                  <c:v>4.4040007654961997</c:v>
                </c:pt>
                <c:pt idx="118">
                  <c:v>4.5191106511864696</c:v>
                </c:pt>
                <c:pt idx="119">
                  <c:v>4.4333956308080102</c:v>
                </c:pt>
                <c:pt idx="120">
                  <c:v>4.4031649606423002</c:v>
                </c:pt>
                <c:pt idx="121">
                  <c:v>4.4234533685011499</c:v>
                </c:pt>
                <c:pt idx="122">
                  <c:v>4.36054010733152</c:v>
                </c:pt>
                <c:pt idx="123">
                  <c:v>4.2930790733476698</c:v>
                </c:pt>
                <c:pt idx="124">
                  <c:v>4.64171489955653</c:v>
                </c:pt>
                <c:pt idx="125">
                  <c:v>4.4846243893533497</c:v>
                </c:pt>
                <c:pt idx="126">
                  <c:v>4.2243316277549097</c:v>
                </c:pt>
                <c:pt idx="127">
                  <c:v>4.37540218570732</c:v>
                </c:pt>
                <c:pt idx="128">
                  <c:v>4.4130794908854902</c:v>
                </c:pt>
                <c:pt idx="129">
                  <c:v>4.42683288369581</c:v>
                </c:pt>
                <c:pt idx="130">
                  <c:v>4.5035143880594504</c:v>
                </c:pt>
                <c:pt idx="131">
                  <c:v>4.4895510766384596</c:v>
                </c:pt>
                <c:pt idx="132">
                  <c:v>4.2676396082858599</c:v>
                </c:pt>
                <c:pt idx="133">
                  <c:v>4.46556565329184</c:v>
                </c:pt>
                <c:pt idx="134">
                  <c:v>4.4704828427900303</c:v>
                </c:pt>
                <c:pt idx="135">
                  <c:v>4.3209603013527396</c:v>
                </c:pt>
                <c:pt idx="136">
                  <c:v>4.4055661333768299</c:v>
                </c:pt>
                <c:pt idx="137">
                  <c:v>4.3065948124246303</c:v>
                </c:pt>
                <c:pt idx="138">
                  <c:v>4.4423734072749204</c:v>
                </c:pt>
                <c:pt idx="139">
                  <c:v>4.7749394607215603</c:v>
                </c:pt>
                <c:pt idx="140">
                  <c:v>4.5924140155215403</c:v>
                </c:pt>
                <c:pt idx="141">
                  <c:v>4.68587014266636</c:v>
                </c:pt>
                <c:pt idx="142">
                  <c:v>4.7106366221383702</c:v>
                </c:pt>
                <c:pt idx="143">
                  <c:v>4.4636815739857196</c:v>
                </c:pt>
                <c:pt idx="144">
                  <c:v>4.3271422996296502</c:v>
                </c:pt>
                <c:pt idx="145">
                  <c:v>4.2393495205941996</c:v>
                </c:pt>
                <c:pt idx="146">
                  <c:v>4.5022926410850399</c:v>
                </c:pt>
                <c:pt idx="147">
                  <c:v>4.4092384694157003</c:v>
                </c:pt>
                <c:pt idx="148">
                  <c:v>4.2597317977948403</c:v>
                </c:pt>
                <c:pt idx="149">
                  <c:v>4.4984137208619304</c:v>
                </c:pt>
                <c:pt idx="150">
                  <c:v>4.51956577512109</c:v>
                </c:pt>
                <c:pt idx="151">
                  <c:v>4.5284208082402699</c:v>
                </c:pt>
                <c:pt idx="152">
                  <c:v>4.4538119343163904</c:v>
                </c:pt>
                <c:pt idx="153">
                  <c:v>4.5169009731367202</c:v>
                </c:pt>
                <c:pt idx="154">
                  <c:v>4.59508225968957</c:v>
                </c:pt>
                <c:pt idx="155">
                  <c:v>4.5714836320310503</c:v>
                </c:pt>
                <c:pt idx="156">
                  <c:v>4.5367316880193398</c:v>
                </c:pt>
                <c:pt idx="157">
                  <c:v>4.5826730142919301</c:v>
                </c:pt>
                <c:pt idx="158">
                  <c:v>4.5102163402462603</c:v>
                </c:pt>
                <c:pt idx="159">
                  <c:v>4.35119993543967</c:v>
                </c:pt>
                <c:pt idx="160">
                  <c:v>4.8166673563365201</c:v>
                </c:pt>
                <c:pt idx="161">
                  <c:v>4.3587493416879601</c:v>
                </c:pt>
                <c:pt idx="162">
                  <c:v>4.2124701722527602</c:v>
                </c:pt>
                <c:pt idx="163">
                  <c:v>4.5680128182103203</c:v>
                </c:pt>
                <c:pt idx="164">
                  <c:v>4.5868988764719498</c:v>
                </c:pt>
                <c:pt idx="165">
                  <c:v>4.4220617355801402</c:v>
                </c:pt>
                <c:pt idx="166">
                  <c:v>4.7255696437052102</c:v>
                </c:pt>
                <c:pt idx="167">
                  <c:v>4.4950540059859501</c:v>
                </c:pt>
                <c:pt idx="168">
                  <c:v>4.5461147418761696</c:v>
                </c:pt>
                <c:pt idx="169">
                  <c:v>4.6552766887617896</c:v>
                </c:pt>
                <c:pt idx="170">
                  <c:v>6.9998700255494697</c:v>
                </c:pt>
                <c:pt idx="171">
                  <c:v>7.1585483713138203</c:v>
                </c:pt>
                <c:pt idx="172">
                  <c:v>4.6717699257165899</c:v>
                </c:pt>
                <c:pt idx="173">
                  <c:v>4.9157738111691502</c:v>
                </c:pt>
                <c:pt idx="174">
                  <c:v>4.8849994354675399</c:v>
                </c:pt>
                <c:pt idx="175">
                  <c:v>5.19579400153573</c:v>
                </c:pt>
                <c:pt idx="176">
                  <c:v>4.6974358210892602</c:v>
                </c:pt>
                <c:pt idx="177">
                  <c:v>5.13514357632324</c:v>
                </c:pt>
                <c:pt idx="178">
                  <c:v>4.90407085785571</c:v>
                </c:pt>
                <c:pt idx="179">
                  <c:v>4.8368429275811096</c:v>
                </c:pt>
                <c:pt idx="180">
                  <c:v>4.7142559860503201</c:v>
                </c:pt>
                <c:pt idx="181">
                  <c:v>5.1347299083836599</c:v>
                </c:pt>
                <c:pt idx="182">
                  <c:v>4.8064899982880904</c:v>
                </c:pt>
                <c:pt idx="183">
                  <c:v>5.0235209617421397</c:v>
                </c:pt>
                <c:pt idx="184">
                  <c:v>4.68663650317262</c:v>
                </c:pt>
                <c:pt idx="185">
                  <c:v>5.0428086770375904</c:v>
                </c:pt>
                <c:pt idx="186">
                  <c:v>4.8118961250841101</c:v>
                </c:pt>
                <c:pt idx="187">
                  <c:v>5.37701231116265</c:v>
                </c:pt>
                <c:pt idx="188">
                  <c:v>5.1246078986671897</c:v>
                </c:pt>
                <c:pt idx="189">
                  <c:v>4.9521769325637397</c:v>
                </c:pt>
                <c:pt idx="190">
                  <c:v>4.9893027543579196</c:v>
                </c:pt>
                <c:pt idx="191">
                  <c:v>4.99391617067963</c:v>
                </c:pt>
                <c:pt idx="192">
                  <c:v>5.7327674346906798</c:v>
                </c:pt>
                <c:pt idx="193">
                  <c:v>4.9504487783910198</c:v>
                </c:pt>
                <c:pt idx="194">
                  <c:v>5.7477250518347303</c:v>
                </c:pt>
                <c:pt idx="195">
                  <c:v>5.5911591469818402</c:v>
                </c:pt>
                <c:pt idx="196">
                  <c:v>6.57112358457226</c:v>
                </c:pt>
                <c:pt idx="197">
                  <c:v>6.8452786445933702</c:v>
                </c:pt>
                <c:pt idx="198">
                  <c:v>6.5210425489407804</c:v>
                </c:pt>
                <c:pt idx="199">
                  <c:v>7.5060128132857402</c:v>
                </c:pt>
                <c:pt idx="200">
                  <c:v>7.7557477897660601</c:v>
                </c:pt>
                <c:pt idx="201">
                  <c:v>5.3315395443394502</c:v>
                </c:pt>
                <c:pt idx="202">
                  <c:v>6.6857302810157098</c:v>
                </c:pt>
                <c:pt idx="203">
                  <c:v>6.3348736982573897</c:v>
                </c:pt>
                <c:pt idx="204">
                  <c:v>6.1424035167835997</c:v>
                </c:pt>
                <c:pt idx="205">
                  <c:v>6.2663437328394496</c:v>
                </c:pt>
                <c:pt idx="206">
                  <c:v>6.2217131581710996</c:v>
                </c:pt>
                <c:pt idx="207">
                  <c:v>6.13669541394587</c:v>
                </c:pt>
                <c:pt idx="208">
                  <c:v>6.3850500734286504</c:v>
                </c:pt>
                <c:pt idx="209">
                  <c:v>5.8953396591900802</c:v>
                </c:pt>
                <c:pt idx="210">
                  <c:v>6.3306098319085597</c:v>
                </c:pt>
                <c:pt idx="211">
                  <c:v>6.5181835845175398</c:v>
                </c:pt>
                <c:pt idx="212">
                  <c:v>6.5573916944708204</c:v>
                </c:pt>
                <c:pt idx="213">
                  <c:v>6.9368820459980096</c:v>
                </c:pt>
                <c:pt idx="214">
                  <c:v>5.0151271902431498</c:v>
                </c:pt>
                <c:pt idx="215">
                  <c:v>5.10479216336637</c:v>
                </c:pt>
                <c:pt idx="216">
                  <c:v>5.1194480569745204</c:v>
                </c:pt>
                <c:pt idx="217">
                  <c:v>4.8833796231618196</c:v>
                </c:pt>
                <c:pt idx="218">
                  <c:v>5.7952599250138697</c:v>
                </c:pt>
                <c:pt idx="219">
                  <c:v>5.3554810471221597</c:v>
                </c:pt>
                <c:pt idx="220">
                  <c:v>5.2524575184653903</c:v>
                </c:pt>
                <c:pt idx="221">
                  <c:v>5.8278581392087903</c:v>
                </c:pt>
                <c:pt idx="222">
                  <c:v>5.5234181450302904</c:v>
                </c:pt>
                <c:pt idx="223">
                  <c:v>5.4421258501809797</c:v>
                </c:pt>
                <c:pt idx="224">
                  <c:v>6.2170870714106501</c:v>
                </c:pt>
                <c:pt idx="225">
                  <c:v>5.1655888144504898</c:v>
                </c:pt>
                <c:pt idx="226">
                  <c:v>6.2629897000127803</c:v>
                </c:pt>
                <c:pt idx="227">
                  <c:v>6.2706764620574296</c:v>
                </c:pt>
                <c:pt idx="228">
                  <c:v>5.3539497199798802</c:v>
                </c:pt>
                <c:pt idx="229">
                  <c:v>5.34520428042556</c:v>
                </c:pt>
                <c:pt idx="230">
                  <c:v>5.0096660875217696</c:v>
                </c:pt>
                <c:pt idx="231">
                  <c:v>4.6879676093100802</c:v>
                </c:pt>
                <c:pt idx="232">
                  <c:v>4.8841971245985496</c:v>
                </c:pt>
                <c:pt idx="233">
                  <c:v>5.2746583908633502</c:v>
                </c:pt>
                <c:pt idx="234">
                  <c:v>4.73661293588024</c:v>
                </c:pt>
                <c:pt idx="235">
                  <c:v>5.3257634856934102</c:v>
                </c:pt>
                <c:pt idx="236">
                  <c:v>5.5635578672295596</c:v>
                </c:pt>
                <c:pt idx="237">
                  <c:v>5.1115623276485902</c:v>
                </c:pt>
                <c:pt idx="238">
                  <c:v>5.41262512531243</c:v>
                </c:pt>
                <c:pt idx="239">
                  <c:v>5.7429817371415801</c:v>
                </c:pt>
                <c:pt idx="240">
                  <c:v>5.1884819255436998</c:v>
                </c:pt>
                <c:pt idx="241">
                  <c:v>4.7906457939943898</c:v>
                </c:pt>
                <c:pt idx="242">
                  <c:v>5.3279920010649198</c:v>
                </c:pt>
                <c:pt idx="243">
                  <c:v>5.1358161531894302</c:v>
                </c:pt>
                <c:pt idx="244">
                  <c:v>5.2886216933523897</c:v>
                </c:pt>
                <c:pt idx="245">
                  <c:v>4.6440495737220298</c:v>
                </c:pt>
                <c:pt idx="246">
                  <c:v>5.31238946720012</c:v>
                </c:pt>
                <c:pt idx="247">
                  <c:v>5.21858926350885</c:v>
                </c:pt>
                <c:pt idx="248">
                  <c:v>5.1066820336615004</c:v>
                </c:pt>
                <c:pt idx="249">
                  <c:v>5.2908233517597001</c:v>
                </c:pt>
                <c:pt idx="250">
                  <c:v>4.5987195114237203</c:v>
                </c:pt>
                <c:pt idx="251">
                  <c:v>5.1537275436006498</c:v>
                </c:pt>
                <c:pt idx="252">
                  <c:v>5.3701192231454904</c:v>
                </c:pt>
                <c:pt idx="253">
                  <c:v>5.5561086264083297</c:v>
                </c:pt>
                <c:pt idx="254">
                  <c:v>5.55742343401967</c:v>
                </c:pt>
                <c:pt idx="255">
                  <c:v>5.4903152144316598</c:v>
                </c:pt>
                <c:pt idx="256">
                  <c:v>5.4871595679066401</c:v>
                </c:pt>
                <c:pt idx="257">
                  <c:v>4.8631784840914101</c:v>
                </c:pt>
                <c:pt idx="258">
                  <c:v>5.3149051567647199</c:v>
                </c:pt>
                <c:pt idx="259">
                  <c:v>5.3832022083294602</c:v>
                </c:pt>
                <c:pt idx="260">
                  <c:v>5.2539577344450104</c:v>
                </c:pt>
                <c:pt idx="261">
                  <c:v>4.6082463975613104</c:v>
                </c:pt>
                <c:pt idx="262">
                  <c:v>5.0207129202049297</c:v>
                </c:pt>
                <c:pt idx="263">
                  <c:v>4.6542534603849903</c:v>
                </c:pt>
                <c:pt idx="264">
                  <c:v>5.0825014671646898</c:v>
                </c:pt>
                <c:pt idx="265">
                  <c:v>5.00524355315825</c:v>
                </c:pt>
                <c:pt idx="266">
                  <c:v>4.8664852207529998</c:v>
                </c:pt>
                <c:pt idx="267">
                  <c:v>5.1248039542943502</c:v>
                </c:pt>
                <c:pt idx="268">
                  <c:v>5.5364590464210597</c:v>
                </c:pt>
                <c:pt idx="269">
                  <c:v>5.3978146858610296</c:v>
                </c:pt>
                <c:pt idx="270">
                  <c:v>5.6815937614756198</c:v>
                </c:pt>
                <c:pt idx="271">
                  <c:v>5.0414844387640398</c:v>
                </c:pt>
                <c:pt idx="272">
                  <c:v>5.1171278626022101</c:v>
                </c:pt>
                <c:pt idx="273">
                  <c:v>5.6402272424814797</c:v>
                </c:pt>
                <c:pt idx="274">
                  <c:v>6.3503631435479697</c:v>
                </c:pt>
                <c:pt idx="275">
                  <c:v>3.8441279852086701</c:v>
                </c:pt>
                <c:pt idx="276">
                  <c:v>3.9416505775939301</c:v>
                </c:pt>
                <c:pt idx="277">
                  <c:v>4.2507540216120399</c:v>
                </c:pt>
                <c:pt idx="278">
                  <c:v>3.9218823472779198</c:v>
                </c:pt>
                <c:pt idx="279">
                  <c:v>3.98451063037747</c:v>
                </c:pt>
                <c:pt idx="280">
                  <c:v>4.1618578753725703</c:v>
                </c:pt>
                <c:pt idx="281">
                  <c:v>3.8327651391503701</c:v>
                </c:pt>
                <c:pt idx="282">
                  <c:v>3.8067440528932099</c:v>
                </c:pt>
                <c:pt idx="283">
                  <c:v>4.1449258089887699</c:v>
                </c:pt>
                <c:pt idx="284">
                  <c:v>3.9604812135560099</c:v>
                </c:pt>
                <c:pt idx="285">
                  <c:v>4.3071820748281198</c:v>
                </c:pt>
                <c:pt idx="286">
                  <c:v>4.3878409335353297</c:v>
                </c:pt>
                <c:pt idx="287">
                  <c:v>4.0155671215627198</c:v>
                </c:pt>
                <c:pt idx="288">
                  <c:v>4.0188365612383201</c:v>
                </c:pt>
                <c:pt idx="289">
                  <c:v>4.0330476538634104</c:v>
                </c:pt>
                <c:pt idx="290">
                  <c:v>4.12075606061887</c:v>
                </c:pt>
                <c:pt idx="291">
                  <c:v>4.1452640550832802</c:v>
                </c:pt>
                <c:pt idx="292">
                  <c:v>4.3596780402249902</c:v>
                </c:pt>
                <c:pt idx="293">
                  <c:v>3.9941059620427102</c:v>
                </c:pt>
                <c:pt idx="294">
                  <c:v>3.82304034882217</c:v>
                </c:pt>
                <c:pt idx="295">
                  <c:v>3.7987067353306601</c:v>
                </c:pt>
                <c:pt idx="296">
                  <c:v>4.0995871173610503</c:v>
                </c:pt>
                <c:pt idx="297">
                  <c:v>3.96925686552941</c:v>
                </c:pt>
                <c:pt idx="298">
                  <c:v>4.1582213094773604</c:v>
                </c:pt>
                <c:pt idx="299">
                  <c:v>4.0026287858312202</c:v>
                </c:pt>
                <c:pt idx="300">
                  <c:v>4.3002846531134002</c:v>
                </c:pt>
                <c:pt idx="301">
                  <c:v>4.4207305835842101</c:v>
                </c:pt>
                <c:pt idx="302">
                  <c:v>4.6175136783855102</c:v>
                </c:pt>
                <c:pt idx="303">
                  <c:v>3.9960360163292798</c:v>
                </c:pt>
                <c:pt idx="304">
                  <c:v>3.9958142669082402</c:v>
                </c:pt>
                <c:pt idx="305">
                  <c:v>4.4968942515213701</c:v>
                </c:pt>
                <c:pt idx="306">
                  <c:v>4.2956442717851901</c:v>
                </c:pt>
                <c:pt idx="307">
                  <c:v>4.7728272003034098</c:v>
                </c:pt>
                <c:pt idx="308">
                  <c:v>4.5008362198327196</c:v>
                </c:pt>
                <c:pt idx="309">
                  <c:v>4.1914807285099203</c:v>
                </c:pt>
                <c:pt idx="310">
                  <c:v>4.6296712347337303</c:v>
                </c:pt>
                <c:pt idx="311">
                  <c:v>3.48231789421299</c:v>
                </c:pt>
                <c:pt idx="312">
                  <c:v>3.7411937345448298</c:v>
                </c:pt>
                <c:pt idx="313">
                  <c:v>3.82682917931422</c:v>
                </c:pt>
                <c:pt idx="314">
                  <c:v>3.8069901583998398</c:v>
                </c:pt>
                <c:pt idx="315">
                  <c:v>3.4479345538553301</c:v>
                </c:pt>
                <c:pt idx="316">
                  <c:v>3.7529035700986801</c:v>
                </c:pt>
                <c:pt idx="317">
                  <c:v>3.9793266388121098</c:v>
                </c:pt>
                <c:pt idx="318">
                  <c:v>3.8734603842588302</c:v>
                </c:pt>
                <c:pt idx="319">
                  <c:v>3.7878047567336099</c:v>
                </c:pt>
                <c:pt idx="320">
                  <c:v>4.0159132897328602</c:v>
                </c:pt>
                <c:pt idx="321">
                  <c:v>4.1562740755271799</c:v>
                </c:pt>
                <c:pt idx="322">
                  <c:v>4.2435874258411799</c:v>
                </c:pt>
                <c:pt idx="323">
                  <c:v>4.58243720229272</c:v>
                </c:pt>
                <c:pt idx="324">
                  <c:v>4.9056592081092001</c:v>
                </c:pt>
                <c:pt idx="325">
                  <c:v>4.8975770919940498</c:v>
                </c:pt>
                <c:pt idx="326">
                  <c:v>4.43131696975147</c:v>
                </c:pt>
                <c:pt idx="327">
                  <c:v>4.5030294623202298</c:v>
                </c:pt>
                <c:pt idx="328">
                  <c:v>4.7250088565085804</c:v>
                </c:pt>
                <c:pt idx="329">
                  <c:v>4.7153274609419196</c:v>
                </c:pt>
                <c:pt idx="330">
                  <c:v>5.2531380944977704</c:v>
                </c:pt>
                <c:pt idx="331">
                  <c:v>4.4216544000353304</c:v>
                </c:pt>
                <c:pt idx="332">
                  <c:v>4.5131974979586902</c:v>
                </c:pt>
                <c:pt idx="333">
                  <c:v>4.4729697558209898</c:v>
                </c:pt>
                <c:pt idx="334">
                  <c:v>4.59502457650912</c:v>
                </c:pt>
                <c:pt idx="335">
                  <c:v>4.1920298914342302</c:v>
                </c:pt>
                <c:pt idx="336">
                  <c:v>4.11315141257138</c:v>
                </c:pt>
                <c:pt idx="337">
                  <c:v>4.2122243465384903</c:v>
                </c:pt>
                <c:pt idx="338">
                  <c:v>4.5743827437659998</c:v>
                </c:pt>
                <c:pt idx="339">
                  <c:v>4.2225891026475004</c:v>
                </c:pt>
                <c:pt idx="340">
                  <c:v>3.7711233041815602</c:v>
                </c:pt>
                <c:pt idx="341">
                  <c:v>4.0456179501662701</c:v>
                </c:pt>
                <c:pt idx="342">
                  <c:v>4.3225911212093804</c:v>
                </c:pt>
                <c:pt idx="343">
                  <c:v>4.0863865977421403</c:v>
                </c:pt>
                <c:pt idx="344">
                  <c:v>4.4420288478857799</c:v>
                </c:pt>
                <c:pt idx="345">
                  <c:v>4.0455271763991298</c:v>
                </c:pt>
                <c:pt idx="346">
                  <c:v>3.9674155413333501</c:v>
                </c:pt>
                <c:pt idx="347">
                  <c:v>3.9821425185472701</c:v>
                </c:pt>
                <c:pt idx="348">
                  <c:v>4.0957812611632098</c:v>
                </c:pt>
                <c:pt idx="349">
                  <c:v>4.1629373370792502</c:v>
                </c:pt>
                <c:pt idx="350">
                  <c:v>4.2936709368040802</c:v>
                </c:pt>
                <c:pt idx="351">
                  <c:v>4.1249886395208604</c:v>
                </c:pt>
                <c:pt idx="352">
                  <c:v>4.2036866813962703</c:v>
                </c:pt>
                <c:pt idx="353">
                  <c:v>4.4675301458144698</c:v>
                </c:pt>
                <c:pt idx="354">
                  <c:v>4.3914489684178903</c:v>
                </c:pt>
                <c:pt idx="355">
                  <c:v>4.2848967792463704</c:v>
                </c:pt>
                <c:pt idx="356">
                  <c:v>4.0679044704371599</c:v>
                </c:pt>
                <c:pt idx="357">
                  <c:v>4.8820986525277599</c:v>
                </c:pt>
                <c:pt idx="358">
                  <c:v>4.5228642671019399</c:v>
                </c:pt>
                <c:pt idx="359">
                  <c:v>4.6286530896180702</c:v>
                </c:pt>
                <c:pt idx="360">
                  <c:v>4.7723303790190901</c:v>
                </c:pt>
                <c:pt idx="361">
                  <c:v>4.6545519326700999</c:v>
                </c:pt>
                <c:pt idx="362">
                  <c:v>4.8840371365668398</c:v>
                </c:pt>
                <c:pt idx="363">
                  <c:v>4.9067400184206402</c:v>
                </c:pt>
                <c:pt idx="364">
                  <c:v>5.21284044935034</c:v>
                </c:pt>
                <c:pt idx="365">
                  <c:v>4.9832813627751102</c:v>
                </c:pt>
                <c:pt idx="366">
                  <c:v>5.0716131744574202</c:v>
                </c:pt>
                <c:pt idx="367">
                  <c:v>5.2495405719830002</c:v>
                </c:pt>
                <c:pt idx="368">
                  <c:v>5.1950181889925497</c:v>
                </c:pt>
                <c:pt idx="369">
                  <c:v>4.6770615990873097</c:v>
                </c:pt>
                <c:pt idx="370">
                  <c:v>5.3082613846719502</c:v>
                </c:pt>
                <c:pt idx="371">
                  <c:v>5.2326125669106398</c:v>
                </c:pt>
                <c:pt idx="372">
                  <c:v>5.0540979994308399</c:v>
                </c:pt>
                <c:pt idx="373">
                  <c:v>5.4110877414408902</c:v>
                </c:pt>
                <c:pt idx="374">
                  <c:v>5.1787747339401999</c:v>
                </c:pt>
                <c:pt idx="375">
                  <c:v>3.18968254321089</c:v>
                </c:pt>
                <c:pt idx="376">
                  <c:v>3.4090651220512802</c:v>
                </c:pt>
                <c:pt idx="377">
                  <c:v>3.0732097381522001</c:v>
                </c:pt>
                <c:pt idx="378">
                  <c:v>3.3114634487062702</c:v>
                </c:pt>
                <c:pt idx="379">
                  <c:v>3.1920615136172898</c:v>
                </c:pt>
                <c:pt idx="380">
                  <c:v>3.35114912920714</c:v>
                </c:pt>
                <c:pt idx="381">
                  <c:v>3.5195805478347602</c:v>
                </c:pt>
                <c:pt idx="382">
                  <c:v>3.4801254043368801</c:v>
                </c:pt>
                <c:pt idx="383">
                  <c:v>3.7439813632824901</c:v>
                </c:pt>
                <c:pt idx="384">
                  <c:v>3.55295784151224</c:v>
                </c:pt>
                <c:pt idx="385">
                  <c:v>3.3885883098703999</c:v>
                </c:pt>
                <c:pt idx="386">
                  <c:v>3.5590391119981102</c:v>
                </c:pt>
                <c:pt idx="387">
                  <c:v>4.3584091833141301</c:v>
                </c:pt>
                <c:pt idx="388">
                  <c:v>4.3452496817989399</c:v>
                </c:pt>
                <c:pt idx="389">
                  <c:v>5.4363571102100803</c:v>
                </c:pt>
                <c:pt idx="390">
                  <c:v>4.8407087468030303</c:v>
                </c:pt>
                <c:pt idx="391">
                  <c:v>5.3205287288530903</c:v>
                </c:pt>
                <c:pt idx="392">
                  <c:v>5.2098490475746999</c:v>
                </c:pt>
                <c:pt idx="393">
                  <c:v>5.2693357983383304</c:v>
                </c:pt>
                <c:pt idx="394">
                  <c:v>5.4397758117685697</c:v>
                </c:pt>
                <c:pt idx="395">
                  <c:v>4.8733019608287202</c:v>
                </c:pt>
                <c:pt idx="396">
                  <c:v>4.8045160977071699</c:v>
                </c:pt>
                <c:pt idx="397">
                  <c:v>4.2350558679259898</c:v>
                </c:pt>
                <c:pt idx="398">
                  <c:v>4.3048873536470804</c:v>
                </c:pt>
                <c:pt idx="399">
                  <c:v>4.3216492974131198</c:v>
                </c:pt>
                <c:pt idx="400">
                  <c:v>4.27451792980502</c:v>
                </c:pt>
                <c:pt idx="401">
                  <c:v>4.70057036589664</c:v>
                </c:pt>
                <c:pt idx="402">
                  <c:v>4.2522083137878104</c:v>
                </c:pt>
                <c:pt idx="403">
                  <c:v>4.5803763922805896</c:v>
                </c:pt>
                <c:pt idx="404">
                  <c:v>4.3141695747182203</c:v>
                </c:pt>
                <c:pt idx="405">
                  <c:v>4.4500032438378101</c:v>
                </c:pt>
                <c:pt idx="406">
                  <c:v>4.5677570306466801</c:v>
                </c:pt>
                <c:pt idx="407">
                  <c:v>4.7359095036580099</c:v>
                </c:pt>
                <c:pt idx="408">
                  <c:v>4.3207357490559</c:v>
                </c:pt>
                <c:pt idx="409">
                  <c:v>4.8386388409558796</c:v>
                </c:pt>
                <c:pt idx="410">
                  <c:v>4.3991286487399197</c:v>
                </c:pt>
                <c:pt idx="411">
                  <c:v>4.4716658166149301</c:v>
                </c:pt>
                <c:pt idx="412">
                  <c:v>4.3656133031355902</c:v>
                </c:pt>
                <c:pt idx="413">
                  <c:v>3.5321837554646498</c:v>
                </c:pt>
                <c:pt idx="414">
                  <c:v>4.0895368402456196</c:v>
                </c:pt>
                <c:pt idx="415">
                  <c:v>4.9018708821113801</c:v>
                </c:pt>
                <c:pt idx="416">
                  <c:v>3.7058638880810602</c:v>
                </c:pt>
                <c:pt idx="417">
                  <c:v>3.7496985082039198</c:v>
                </c:pt>
                <c:pt idx="418">
                  <c:v>5.4367088718068697</c:v>
                </c:pt>
                <c:pt idx="419">
                  <c:v>3.8419309598895</c:v>
                </c:pt>
                <c:pt idx="420">
                  <c:v>3.9690503315327899</c:v>
                </c:pt>
                <c:pt idx="421">
                  <c:v>3.50011763727646</c:v>
                </c:pt>
                <c:pt idx="422">
                  <c:v>3.7588700256694798</c:v>
                </c:pt>
                <c:pt idx="423">
                  <c:v>3.8545250254473</c:v>
                </c:pt>
                <c:pt idx="424">
                  <c:v>3.7422036623363799</c:v>
                </c:pt>
                <c:pt idx="425">
                  <c:v>3.68466922612915</c:v>
                </c:pt>
                <c:pt idx="426">
                  <c:v>3.4466866900689501</c:v>
                </c:pt>
                <c:pt idx="427">
                  <c:v>3.9575320311900999</c:v>
                </c:pt>
                <c:pt idx="428">
                  <c:v>3.4085480027947099</c:v>
                </c:pt>
                <c:pt idx="429">
                  <c:v>3.5976529909866999</c:v>
                </c:pt>
                <c:pt idx="430">
                  <c:v>3.2450370919548202</c:v>
                </c:pt>
                <c:pt idx="431">
                  <c:v>3.2012021062160598</c:v>
                </c:pt>
                <c:pt idx="432">
                  <c:v>3.8598348435679499</c:v>
                </c:pt>
                <c:pt idx="433">
                  <c:v>3.4967840783189899</c:v>
                </c:pt>
                <c:pt idx="434">
                  <c:v>3.7160593121113799</c:v>
                </c:pt>
                <c:pt idx="435">
                  <c:v>4.2113522096424898</c:v>
                </c:pt>
                <c:pt idx="436">
                  <c:v>3.5808399277271898</c:v>
                </c:pt>
                <c:pt idx="437">
                  <c:v>3.9122227600709101</c:v>
                </c:pt>
                <c:pt idx="438">
                  <c:v>3.3134338025851999</c:v>
                </c:pt>
                <c:pt idx="439">
                  <c:v>3.6572379317610499</c:v>
                </c:pt>
                <c:pt idx="440">
                  <c:v>3.2859283205279</c:v>
                </c:pt>
                <c:pt idx="441">
                  <c:v>3.38159819270401</c:v>
                </c:pt>
                <c:pt idx="442">
                  <c:v>3.6055971567418501</c:v>
                </c:pt>
                <c:pt idx="443">
                  <c:v>3.4698228979380499</c:v>
                </c:pt>
                <c:pt idx="444">
                  <c:v>3.5568099457881499</c:v>
                </c:pt>
                <c:pt idx="445">
                  <c:v>3.2817122431411798</c:v>
                </c:pt>
                <c:pt idx="446">
                  <c:v>3.4826754654569401</c:v>
                </c:pt>
                <c:pt idx="447">
                  <c:v>3.5360469092107398</c:v>
                </c:pt>
                <c:pt idx="448">
                  <c:v>4.1847407526731297</c:v>
                </c:pt>
                <c:pt idx="449">
                  <c:v>4.1967301164828799</c:v>
                </c:pt>
                <c:pt idx="450">
                  <c:v>4.1661055047967901</c:v>
                </c:pt>
                <c:pt idx="451">
                  <c:v>4.0636603399247004</c:v>
                </c:pt>
                <c:pt idx="452">
                  <c:v>3.9577225431267502</c:v>
                </c:pt>
                <c:pt idx="453">
                  <c:v>4.0905318758966098</c:v>
                </c:pt>
                <c:pt idx="454">
                  <c:v>4.0593791804485404</c:v>
                </c:pt>
                <c:pt idx="455">
                  <c:v>3.9565707068247602</c:v>
                </c:pt>
                <c:pt idx="456">
                  <c:v>3.4209244349854999</c:v>
                </c:pt>
                <c:pt idx="457">
                  <c:v>3.4223221696960202</c:v>
                </c:pt>
                <c:pt idx="458">
                  <c:v>3.51816623865935</c:v>
                </c:pt>
                <c:pt idx="459">
                  <c:v>3.41098495431239</c:v>
                </c:pt>
                <c:pt idx="460">
                  <c:v>3.7008839202774699</c:v>
                </c:pt>
                <c:pt idx="461">
                  <c:v>3.4829030334581002</c:v>
                </c:pt>
                <c:pt idx="462">
                  <c:v>3.5405670385789798</c:v>
                </c:pt>
                <c:pt idx="463">
                  <c:v>3.5261269914475801</c:v>
                </c:pt>
                <c:pt idx="464">
                  <c:v>4.4769430703116404</c:v>
                </c:pt>
                <c:pt idx="465">
                  <c:v>4.5908702264955403</c:v>
                </c:pt>
                <c:pt idx="466">
                  <c:v>4.92556921625531</c:v>
                </c:pt>
                <c:pt idx="467">
                  <c:v>4.5370937986040696</c:v>
                </c:pt>
                <c:pt idx="468">
                  <c:v>3.8053784420855501</c:v>
                </c:pt>
                <c:pt idx="469">
                  <c:v>3.8053784420855501</c:v>
                </c:pt>
                <c:pt idx="470">
                  <c:v>3.8053784420855501</c:v>
                </c:pt>
                <c:pt idx="471">
                  <c:v>3.8755771764656601</c:v>
                </c:pt>
                <c:pt idx="472">
                  <c:v>3.8755771764656601</c:v>
                </c:pt>
                <c:pt idx="473">
                  <c:v>3.8755771764656601</c:v>
                </c:pt>
                <c:pt idx="474">
                  <c:v>3.7135709358445599</c:v>
                </c:pt>
                <c:pt idx="475">
                  <c:v>3.8581735382379798</c:v>
                </c:pt>
                <c:pt idx="476">
                  <c:v>3.7428768383275801</c:v>
                </c:pt>
                <c:pt idx="477">
                  <c:v>4.0090066825474704</c:v>
                </c:pt>
                <c:pt idx="478">
                  <c:v>3.76011528240105</c:v>
                </c:pt>
                <c:pt idx="479">
                  <c:v>3.3814771094955298</c:v>
                </c:pt>
                <c:pt idx="480">
                  <c:v>3.6000522106467798</c:v>
                </c:pt>
                <c:pt idx="481">
                  <c:v>5.1725960368399697</c:v>
                </c:pt>
                <c:pt idx="482">
                  <c:v>4.5480952543804998</c:v>
                </c:pt>
                <c:pt idx="483">
                  <c:v>4.9581498338526604</c:v>
                </c:pt>
                <c:pt idx="484">
                  <c:v>4.8703156655863902</c:v>
                </c:pt>
                <c:pt idx="485">
                  <c:v>5.0315050745171996</c:v>
                </c:pt>
                <c:pt idx="486">
                  <c:v>4.9269578163209502</c:v>
                </c:pt>
                <c:pt idx="487">
                  <c:v>4.3823299942752296</c:v>
                </c:pt>
                <c:pt idx="488">
                  <c:v>3.9222433328999302</c:v>
                </c:pt>
                <c:pt idx="489">
                  <c:v>3.64635560982203</c:v>
                </c:pt>
                <c:pt idx="490">
                  <c:v>3.7942314404712101</c:v>
                </c:pt>
                <c:pt idx="491">
                  <c:v>4.9434633615913999</c:v>
                </c:pt>
                <c:pt idx="492">
                  <c:v>3.9533707786897101</c:v>
                </c:pt>
                <c:pt idx="493">
                  <c:v>3.9062018782038002</c:v>
                </c:pt>
                <c:pt idx="494">
                  <c:v>3.6442912060511601</c:v>
                </c:pt>
                <c:pt idx="495">
                  <c:v>4.1575957382044999</c:v>
                </c:pt>
                <c:pt idx="496">
                  <c:v>4.6697645199223698</c:v>
                </c:pt>
                <c:pt idx="497">
                  <c:v>4.5128096748823099</c:v>
                </c:pt>
                <c:pt idx="498">
                  <c:v>3.4704739722941902</c:v>
                </c:pt>
                <c:pt idx="499">
                  <c:v>3.6331863431392799</c:v>
                </c:pt>
                <c:pt idx="500">
                  <c:v>4.1451506836062402</c:v>
                </c:pt>
                <c:pt idx="501">
                  <c:v>4.5571749755691098</c:v>
                </c:pt>
                <c:pt idx="502">
                  <c:v>5.3374635619981499</c:v>
                </c:pt>
                <c:pt idx="503">
                  <c:v>3.45098125392501</c:v>
                </c:pt>
                <c:pt idx="504">
                  <c:v>3.47540223928491</c:v>
                </c:pt>
                <c:pt idx="505">
                  <c:v>4.4353628863090302</c:v>
                </c:pt>
                <c:pt idx="506">
                  <c:v>3.67651935424903</c:v>
                </c:pt>
                <c:pt idx="507">
                  <c:v>5.70680869189815</c:v>
                </c:pt>
                <c:pt idx="508">
                  <c:v>3.9716361708090702</c:v>
                </c:pt>
                <c:pt idx="509">
                  <c:v>3.8687518697449099</c:v>
                </c:pt>
                <c:pt idx="510">
                  <c:v>3.7780208355460299</c:v>
                </c:pt>
                <c:pt idx="511">
                  <c:v>3.9271883220424502</c:v>
                </c:pt>
                <c:pt idx="512">
                  <c:v>4.1759656347798702</c:v>
                </c:pt>
                <c:pt idx="513">
                  <c:v>4.6093412820090798</c:v>
                </c:pt>
                <c:pt idx="514">
                  <c:v>5.2491967628322502</c:v>
                </c:pt>
                <c:pt idx="515">
                  <c:v>4.4952377763069897</c:v>
                </c:pt>
                <c:pt idx="516">
                  <c:v>4.8433228753333104</c:v>
                </c:pt>
                <c:pt idx="517">
                  <c:v>4.6748525310915303</c:v>
                </c:pt>
                <c:pt idx="518">
                  <c:v>4.7128106917756103</c:v>
                </c:pt>
                <c:pt idx="519">
                  <c:v>4.6797708581610999</c:v>
                </c:pt>
                <c:pt idx="520">
                  <c:v>5.0190981394076797</c:v>
                </c:pt>
                <c:pt idx="521">
                  <c:v>5.2560791077413</c:v>
                </c:pt>
                <c:pt idx="522">
                  <c:v>5.12070417288861</c:v>
                </c:pt>
                <c:pt idx="523">
                  <c:v>4.9459478444379803</c:v>
                </c:pt>
                <c:pt idx="524">
                  <c:v>5.0557585852431597</c:v>
                </c:pt>
                <c:pt idx="525">
                  <c:v>6.64104257630565</c:v>
                </c:pt>
                <c:pt idx="526">
                  <c:v>6.0843509241847498</c:v>
                </c:pt>
                <c:pt idx="527">
                  <c:v>5.9371059642553901</c:v>
                </c:pt>
                <c:pt idx="528">
                  <c:v>6.4520733467004403</c:v>
                </c:pt>
                <c:pt idx="529">
                  <c:v>6.4538791916976397</c:v>
                </c:pt>
                <c:pt idx="530">
                  <c:v>6.7030508024416902</c:v>
                </c:pt>
                <c:pt idx="531">
                  <c:v>7.0544975241155097</c:v>
                </c:pt>
                <c:pt idx="532">
                  <c:v>7.00903678044864</c:v>
                </c:pt>
                <c:pt idx="533">
                  <c:v>7.34629988508678</c:v>
                </c:pt>
                <c:pt idx="534">
                  <c:v>7.5629313902112303</c:v>
                </c:pt>
                <c:pt idx="535">
                  <c:v>5.3649714545123199</c:v>
                </c:pt>
                <c:pt idx="536">
                  <c:v>4.8073038545603799</c:v>
                </c:pt>
                <c:pt idx="537">
                  <c:v>6.2495049206419502</c:v>
                </c:pt>
                <c:pt idx="538">
                  <c:v>6.7758756405553404</c:v>
                </c:pt>
                <c:pt idx="539">
                  <c:v>5.3127987464631099</c:v>
                </c:pt>
                <c:pt idx="540">
                  <c:v>4.7089357242071301</c:v>
                </c:pt>
                <c:pt idx="541">
                  <c:v>3.8504019314576001</c:v>
                </c:pt>
                <c:pt idx="542">
                  <c:v>3.7258201242360598</c:v>
                </c:pt>
                <c:pt idx="543">
                  <c:v>4.2429552213036601</c:v>
                </c:pt>
                <c:pt idx="544">
                  <c:v>4.4909051496147603</c:v>
                </c:pt>
                <c:pt idx="545">
                  <c:v>4.2973204116824304</c:v>
                </c:pt>
                <c:pt idx="546">
                  <c:v>4.4784979689865096</c:v>
                </c:pt>
                <c:pt idx="547">
                  <c:v>3.7163140393574299</c:v>
                </c:pt>
                <c:pt idx="548">
                  <c:v>3.6442192209369901</c:v>
                </c:pt>
                <c:pt idx="549">
                  <c:v>3.5098099246943599</c:v>
                </c:pt>
                <c:pt idx="550">
                  <c:v>3.9424561427651699</c:v>
                </c:pt>
                <c:pt idx="551">
                  <c:v>3.78121673508713</c:v>
                </c:pt>
                <c:pt idx="552">
                  <c:v>3.98810404897125</c:v>
                </c:pt>
                <c:pt idx="553">
                  <c:v>3.9517843808658801</c:v>
                </c:pt>
                <c:pt idx="554">
                  <c:v>4.0629998884326701</c:v>
                </c:pt>
                <c:pt idx="555">
                  <c:v>3.7953656704496699</c:v>
                </c:pt>
                <c:pt idx="556">
                  <c:v>4.1522313602262599</c:v>
                </c:pt>
                <c:pt idx="557">
                  <c:v>3.9125280577391099</c:v>
                </c:pt>
                <c:pt idx="558">
                  <c:v>3.9190700357941299</c:v>
                </c:pt>
                <c:pt idx="559">
                  <c:v>3.9771972961229398</c:v>
                </c:pt>
                <c:pt idx="560">
                  <c:v>4.1239395431797696</c:v>
                </c:pt>
                <c:pt idx="561">
                  <c:v>3.7066868519052099</c:v>
                </c:pt>
                <c:pt idx="562">
                  <c:v>3.9758835912352799</c:v>
                </c:pt>
                <c:pt idx="563">
                  <c:v>4.5171434321365904</c:v>
                </c:pt>
                <c:pt idx="564">
                  <c:v>4.48206591707123</c:v>
                </c:pt>
                <c:pt idx="565">
                  <c:v>4.4886808680560604</c:v>
                </c:pt>
                <c:pt idx="566">
                  <c:v>4.74756827154207</c:v>
                </c:pt>
                <c:pt idx="567">
                  <c:v>3.9792225596948398</c:v>
                </c:pt>
                <c:pt idx="568">
                  <c:v>4.0691439739838504</c:v>
                </c:pt>
                <c:pt idx="569">
                  <c:v>3.9588312954053002</c:v>
                </c:pt>
                <c:pt idx="570">
                  <c:v>3.9767384671047501</c:v>
                </c:pt>
                <c:pt idx="571">
                  <c:v>3.9426186290564398</c:v>
                </c:pt>
                <c:pt idx="572">
                  <c:v>3.85479410429005</c:v>
                </c:pt>
                <c:pt idx="573">
                  <c:v>4.0911698988743703</c:v>
                </c:pt>
                <c:pt idx="574">
                  <c:v>4.0105211321570398</c:v>
                </c:pt>
                <c:pt idx="575">
                  <c:v>3.68258787798595</c:v>
                </c:pt>
                <c:pt idx="576">
                  <c:v>3.8535015096954601</c:v>
                </c:pt>
                <c:pt idx="577">
                  <c:v>3.37468353657952</c:v>
                </c:pt>
                <c:pt idx="578">
                  <c:v>3.4979074176469198</c:v>
                </c:pt>
                <c:pt idx="579">
                  <c:v>3.5229059685181201</c:v>
                </c:pt>
                <c:pt idx="580">
                  <c:v>3.6534975201872899</c:v>
                </c:pt>
                <c:pt idx="581">
                  <c:v>3.5200720155361598</c:v>
                </c:pt>
                <c:pt idx="582">
                  <c:v>3.7619993910958498</c:v>
                </c:pt>
                <c:pt idx="583">
                  <c:v>3.7907957413575</c:v>
                </c:pt>
                <c:pt idx="584">
                  <c:v>3.76202466168637</c:v>
                </c:pt>
                <c:pt idx="585">
                  <c:v>3.8526957333589502</c:v>
                </c:pt>
                <c:pt idx="586">
                  <c:v>3.8010506969631401</c:v>
                </c:pt>
                <c:pt idx="587">
                  <c:v>3.9243620032602902</c:v>
                </c:pt>
                <c:pt idx="588">
                  <c:v>3.9659365806445201</c:v>
                </c:pt>
                <c:pt idx="589">
                  <c:v>3.8788661423138602</c:v>
                </c:pt>
                <c:pt idx="590">
                  <c:v>3.95667692527925</c:v>
                </c:pt>
                <c:pt idx="591">
                  <c:v>3.84933973386413</c:v>
                </c:pt>
                <c:pt idx="592">
                  <c:v>3.74295240589703</c:v>
                </c:pt>
                <c:pt idx="593">
                  <c:v>3.9899751996073198</c:v>
                </c:pt>
                <c:pt idx="594">
                  <c:v>3.6534975201872899</c:v>
                </c:pt>
                <c:pt idx="595">
                  <c:v>3.84752469856635</c:v>
                </c:pt>
                <c:pt idx="596">
                  <c:v>4.0686924945685998</c:v>
                </c:pt>
                <c:pt idx="597">
                  <c:v>3.7995850000085198</c:v>
                </c:pt>
                <c:pt idx="598">
                  <c:v>4.0682323466139003</c:v>
                </c:pt>
                <c:pt idx="599">
                  <c:v>4.5810723701115501</c:v>
                </c:pt>
                <c:pt idx="600">
                  <c:v>4.4650061374229804</c:v>
                </c:pt>
                <c:pt idx="601">
                  <c:v>4.7026741626193997</c:v>
                </c:pt>
                <c:pt idx="602">
                  <c:v>4.4109811286877996</c:v>
                </c:pt>
                <c:pt idx="603">
                  <c:v>4.4239666100983497</c:v>
                </c:pt>
                <c:pt idx="604">
                  <c:v>4.5748848865233196</c:v>
                </c:pt>
                <c:pt idx="605">
                  <c:v>4.45616970017198</c:v>
                </c:pt>
                <c:pt idx="606">
                  <c:v>4.4650061374229804</c:v>
                </c:pt>
                <c:pt idx="607">
                  <c:v>4.3882709686345098</c:v>
                </c:pt>
                <c:pt idx="608">
                  <c:v>6.6652181743732797</c:v>
                </c:pt>
                <c:pt idx="609">
                  <c:v>6.4953317318945896</c:v>
                </c:pt>
                <c:pt idx="610">
                  <c:v>6.14034742603776</c:v>
                </c:pt>
                <c:pt idx="611">
                  <c:v>6.3408587214405703</c:v>
                </c:pt>
                <c:pt idx="612">
                  <c:v>6.1103357150790902</c:v>
                </c:pt>
                <c:pt idx="613">
                  <c:v>6.5460342150723996</c:v>
                </c:pt>
                <c:pt idx="614">
                  <c:v>6.7945400682444204</c:v>
                </c:pt>
                <c:pt idx="615">
                  <c:v>6.4156428038390496</c:v>
                </c:pt>
                <c:pt idx="616">
                  <c:v>6.7119312052843396</c:v>
                </c:pt>
                <c:pt idx="617">
                  <c:v>7.0913878355270299</c:v>
                </c:pt>
                <c:pt idx="618">
                  <c:v>6.9209038176287496</c:v>
                </c:pt>
                <c:pt idx="619">
                  <c:v>6.6978735945578496</c:v>
                </c:pt>
                <c:pt idx="620">
                  <c:v>5.9138629920593901</c:v>
                </c:pt>
                <c:pt idx="621">
                  <c:v>6.5138391489168397</c:v>
                </c:pt>
                <c:pt idx="622">
                  <c:v>6.1885271778861002</c:v>
                </c:pt>
                <c:pt idx="623">
                  <c:v>5.9016666635810697</c:v>
                </c:pt>
                <c:pt idx="624">
                  <c:v>6.3413282725527802</c:v>
                </c:pt>
                <c:pt idx="625">
                  <c:v>6.2063259242125204</c:v>
                </c:pt>
                <c:pt idx="626">
                  <c:v>3.8797585867685198</c:v>
                </c:pt>
                <c:pt idx="627">
                  <c:v>3.8374221953176302</c:v>
                </c:pt>
                <c:pt idx="628">
                  <c:v>4.1146243732730703</c:v>
                </c:pt>
                <c:pt idx="629">
                  <c:v>3.8027905417927599</c:v>
                </c:pt>
                <c:pt idx="630">
                  <c:v>4.1143145856649603</c:v>
                </c:pt>
                <c:pt idx="631">
                  <c:v>3.9134191057133698</c:v>
                </c:pt>
                <c:pt idx="632">
                  <c:v>3.98902800080905</c:v>
                </c:pt>
                <c:pt idx="633">
                  <c:v>3.9614422364799302</c:v>
                </c:pt>
                <c:pt idx="634">
                  <c:v>4.0987134852734597</c:v>
                </c:pt>
                <c:pt idx="635">
                  <c:v>3.8337532258184299</c:v>
                </c:pt>
                <c:pt idx="636">
                  <c:v>4.2042164260833301</c:v>
                </c:pt>
                <c:pt idx="637">
                  <c:v>4.0835212233218803</c:v>
                </c:pt>
                <c:pt idx="638">
                  <c:v>3.8456687170396999</c:v>
                </c:pt>
                <c:pt idx="639">
                  <c:v>4.1408619193647702</c:v>
                </c:pt>
                <c:pt idx="640">
                  <c:v>4.1955917944023096</c:v>
                </c:pt>
                <c:pt idx="641">
                  <c:v>4.3613979505809999</c:v>
                </c:pt>
                <c:pt idx="642">
                  <c:v>4.1047190390223598</c:v>
                </c:pt>
                <c:pt idx="643">
                  <c:v>3.7985524700941302</c:v>
                </c:pt>
                <c:pt idx="644">
                  <c:v>3.8588286210995699</c:v>
                </c:pt>
                <c:pt idx="645">
                  <c:v>4.4945488418142299</c:v>
                </c:pt>
                <c:pt idx="646">
                  <c:v>4.6041562928997104</c:v>
                </c:pt>
                <c:pt idx="647">
                  <c:v>4.4498814898839099</c:v>
                </c:pt>
                <c:pt idx="648">
                  <c:v>4.5234368521226598</c:v>
                </c:pt>
                <c:pt idx="649">
                  <c:v>4.6995530581559501</c:v>
                </c:pt>
                <c:pt idx="650">
                  <c:v>4.3977636412226397</c:v>
                </c:pt>
                <c:pt idx="651">
                  <c:v>4.3172767393779603</c:v>
                </c:pt>
                <c:pt idx="652">
                  <c:v>4.5652980801031404</c:v>
                </c:pt>
                <c:pt idx="653">
                  <c:v>5.0613066285382899</c:v>
                </c:pt>
                <c:pt idx="654">
                  <c:v>4.5050728220457401</c:v>
                </c:pt>
                <c:pt idx="655">
                  <c:v>4.6219408203934096</c:v>
                </c:pt>
                <c:pt idx="656">
                  <c:v>4.4787569961345204</c:v>
                </c:pt>
                <c:pt idx="657">
                  <c:v>4.66805155043886</c:v>
                </c:pt>
                <c:pt idx="658">
                  <c:v>4.47951229499294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0565376"/>
        <c:axId val="80567296"/>
      </c:scatterChart>
      <c:valAx>
        <c:axId val="80565376"/>
        <c:scaling>
          <c:orientation val="minMax"/>
          <c:max val="15"/>
          <c:min val="0"/>
        </c:scaling>
        <c:delete val="0"/>
        <c:axPos val="b"/>
        <c:majorGridlines>
          <c:spPr>
            <a:ln>
              <a:prstDash val="sysDot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1" i="0" u="none" strike="noStrike" baseline="0">
                    <a:effectLst/>
                  </a:rPr>
                  <a:t>AT2G45190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0567296"/>
        <c:crosses val="autoZero"/>
        <c:crossBetween val="midCat"/>
        <c:majorUnit val="5"/>
      </c:valAx>
      <c:valAx>
        <c:axId val="80567296"/>
        <c:scaling>
          <c:orientation val="minMax"/>
          <c:max val="15"/>
          <c:min val="0"/>
        </c:scaling>
        <c:delete val="0"/>
        <c:axPos val="l"/>
        <c:majorGridlines>
          <c:spPr>
            <a:ln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AT4G24660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0565376"/>
        <c:crosses val="autoZero"/>
        <c:crossBetween val="midCat"/>
        <c:majorUnit val="5"/>
      </c:valAx>
    </c:plotArea>
    <c:legend>
      <c:legendPos val="r"/>
      <c:layout>
        <c:manualLayout>
          <c:xMode val="edge"/>
          <c:yMode val="edge"/>
          <c:x val="0.1894588888888889"/>
          <c:y val="6.5790833333333354E-2"/>
          <c:w val="0.23316694444444444"/>
          <c:h val="0.21195916666666667"/>
        </c:manualLayout>
      </c:layout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Both!$E$1</c:f>
              <c:strCache>
                <c:ptCount val="1"/>
                <c:pt idx="0">
                  <c:v>Diverged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2"/>
          </c:marker>
          <c:xVal>
            <c:numRef>
              <c:f>Both!$D$2:$D$2235</c:f>
              <c:numCache>
                <c:formatCode>General</c:formatCode>
                <c:ptCount val="2234"/>
                <c:pt idx="0">
                  <c:v>3.30158866759569</c:v>
                </c:pt>
                <c:pt idx="1">
                  <c:v>3.1865474169892001</c:v>
                </c:pt>
                <c:pt idx="2">
                  <c:v>3.1865474169892001</c:v>
                </c:pt>
                <c:pt idx="3">
                  <c:v>3.1865474169892001</c:v>
                </c:pt>
                <c:pt idx="4">
                  <c:v>3.1865474169892001</c:v>
                </c:pt>
                <c:pt idx="5">
                  <c:v>3.1865474169892001</c:v>
                </c:pt>
                <c:pt idx="6">
                  <c:v>3.1865474169892001</c:v>
                </c:pt>
                <c:pt idx="7">
                  <c:v>3.1865474169892001</c:v>
                </c:pt>
                <c:pt idx="8">
                  <c:v>3.1865474169892001</c:v>
                </c:pt>
                <c:pt idx="9">
                  <c:v>5.5387658832984599</c:v>
                </c:pt>
                <c:pt idx="10">
                  <c:v>3.9281416790125001</c:v>
                </c:pt>
                <c:pt idx="11">
                  <c:v>3.4153044747046302</c:v>
                </c:pt>
                <c:pt idx="12">
                  <c:v>4.6787111534921904</c:v>
                </c:pt>
                <c:pt idx="13">
                  <c:v>4.5615669516506596</c:v>
                </c:pt>
                <c:pt idx="14">
                  <c:v>4.6185070926162304</c:v>
                </c:pt>
                <c:pt idx="15">
                  <c:v>4.9600516300677802</c:v>
                </c:pt>
                <c:pt idx="16">
                  <c:v>6.3642014954475501</c:v>
                </c:pt>
                <c:pt idx="17">
                  <c:v>4.5230919954964</c:v>
                </c:pt>
                <c:pt idx="18">
                  <c:v>6.0058190854077198</c:v>
                </c:pt>
                <c:pt idx="19">
                  <c:v>4.4124924140891597</c:v>
                </c:pt>
                <c:pt idx="20">
                  <c:v>4.4124924140891597</c:v>
                </c:pt>
                <c:pt idx="21">
                  <c:v>4.1633937420300597</c:v>
                </c:pt>
                <c:pt idx="22">
                  <c:v>5.3102247775874103</c:v>
                </c:pt>
                <c:pt idx="23">
                  <c:v>4.1506869419583801</c:v>
                </c:pt>
                <c:pt idx="24">
                  <c:v>7.1895090809419697</c:v>
                </c:pt>
                <c:pt idx="25">
                  <c:v>3.7515254448308601</c:v>
                </c:pt>
                <c:pt idx="26">
                  <c:v>4.1161225120211604</c:v>
                </c:pt>
                <c:pt idx="27">
                  <c:v>6.5031458645100102</c:v>
                </c:pt>
                <c:pt idx="28">
                  <c:v>3.8583762713383001</c:v>
                </c:pt>
                <c:pt idx="29">
                  <c:v>6.5392924601834403</c:v>
                </c:pt>
                <c:pt idx="30">
                  <c:v>5.7076806673228999</c:v>
                </c:pt>
                <c:pt idx="31">
                  <c:v>5.7076806673228999</c:v>
                </c:pt>
                <c:pt idx="32">
                  <c:v>5.7076806673228999</c:v>
                </c:pt>
                <c:pt idx="33">
                  <c:v>5.7076806673228999</c:v>
                </c:pt>
                <c:pt idx="34">
                  <c:v>5.7076806673228999</c:v>
                </c:pt>
                <c:pt idx="35">
                  <c:v>5.7076806673228999</c:v>
                </c:pt>
                <c:pt idx="36">
                  <c:v>8.8574975571722696</c:v>
                </c:pt>
                <c:pt idx="37">
                  <c:v>3.4159076751143398</c:v>
                </c:pt>
                <c:pt idx="38">
                  <c:v>3.6096458826390099</c:v>
                </c:pt>
                <c:pt idx="39">
                  <c:v>7.15931967318914</c:v>
                </c:pt>
                <c:pt idx="40">
                  <c:v>7.5573691526872198</c:v>
                </c:pt>
                <c:pt idx="41">
                  <c:v>6.1633509052611304</c:v>
                </c:pt>
                <c:pt idx="42">
                  <c:v>6.3813322158343704</c:v>
                </c:pt>
                <c:pt idx="43">
                  <c:v>3.64836373619428</c:v>
                </c:pt>
                <c:pt idx="44">
                  <c:v>7.5478469851068803</c:v>
                </c:pt>
                <c:pt idx="45">
                  <c:v>3.14760042628098</c:v>
                </c:pt>
                <c:pt idx="46">
                  <c:v>6.2247392964985302</c:v>
                </c:pt>
                <c:pt idx="47">
                  <c:v>3.7953679971413798</c:v>
                </c:pt>
                <c:pt idx="48">
                  <c:v>3.7953679971413798</c:v>
                </c:pt>
                <c:pt idx="49">
                  <c:v>3.4262972780498</c:v>
                </c:pt>
                <c:pt idx="50">
                  <c:v>5.2959318530756097</c:v>
                </c:pt>
                <c:pt idx="51">
                  <c:v>4.11813451948621</c:v>
                </c:pt>
                <c:pt idx="52">
                  <c:v>4.1837959640101197</c:v>
                </c:pt>
                <c:pt idx="53">
                  <c:v>2.9419927298493</c:v>
                </c:pt>
                <c:pt idx="54">
                  <c:v>4.8535317626558596</c:v>
                </c:pt>
                <c:pt idx="55">
                  <c:v>7.2776222302685403</c:v>
                </c:pt>
                <c:pt idx="56">
                  <c:v>3.1320415931035401</c:v>
                </c:pt>
                <c:pt idx="57">
                  <c:v>6.2820359140186799</c:v>
                </c:pt>
                <c:pt idx="58">
                  <c:v>6.4453252561057903</c:v>
                </c:pt>
                <c:pt idx="59">
                  <c:v>3.70934076613585</c:v>
                </c:pt>
                <c:pt idx="60">
                  <c:v>5.9668594069480303</c:v>
                </c:pt>
                <c:pt idx="61">
                  <c:v>7.4662735938132601</c:v>
                </c:pt>
                <c:pt idx="62">
                  <c:v>8.0528007464603295</c:v>
                </c:pt>
                <c:pt idx="63">
                  <c:v>8.2949917445172208</c:v>
                </c:pt>
                <c:pt idx="64">
                  <c:v>7.6728916768929203</c:v>
                </c:pt>
                <c:pt idx="65">
                  <c:v>6.4076301817258399</c:v>
                </c:pt>
                <c:pt idx="66">
                  <c:v>8.8819050925018193</c:v>
                </c:pt>
                <c:pt idx="67">
                  <c:v>6.0433685935890802</c:v>
                </c:pt>
                <c:pt idx="68">
                  <c:v>3.80748283361832</c:v>
                </c:pt>
                <c:pt idx="69">
                  <c:v>7.4486389130208197</c:v>
                </c:pt>
                <c:pt idx="70">
                  <c:v>7.6321374956599604</c:v>
                </c:pt>
                <c:pt idx="71">
                  <c:v>2.9826454842516701</c:v>
                </c:pt>
                <c:pt idx="72">
                  <c:v>4.8308400677910797</c:v>
                </c:pt>
                <c:pt idx="73">
                  <c:v>9.6834373785957606</c:v>
                </c:pt>
                <c:pt idx="74">
                  <c:v>8.8529350155010196</c:v>
                </c:pt>
                <c:pt idx="75">
                  <c:v>8.8529350155010196</c:v>
                </c:pt>
                <c:pt idx="76">
                  <c:v>3.71579847420099</c:v>
                </c:pt>
                <c:pt idx="77">
                  <c:v>3.8748043370556098</c:v>
                </c:pt>
                <c:pt idx="78">
                  <c:v>3.6270250967141502</c:v>
                </c:pt>
                <c:pt idx="79">
                  <c:v>2.8870567907751599</c:v>
                </c:pt>
                <c:pt idx="80">
                  <c:v>2.8870567907751599</c:v>
                </c:pt>
                <c:pt idx="81">
                  <c:v>3.5576829323500001</c:v>
                </c:pt>
                <c:pt idx="82">
                  <c:v>4.3317975318536197</c:v>
                </c:pt>
                <c:pt idx="83">
                  <c:v>6.8222464314514601</c:v>
                </c:pt>
                <c:pt idx="84">
                  <c:v>6.8075637256632602</c:v>
                </c:pt>
                <c:pt idx="85">
                  <c:v>6.92995596817474</c:v>
                </c:pt>
                <c:pt idx="86">
                  <c:v>8.5636105925284003</c:v>
                </c:pt>
                <c:pt idx="87">
                  <c:v>4.6375301507496101</c:v>
                </c:pt>
                <c:pt idx="88">
                  <c:v>2.9472138541299402</c:v>
                </c:pt>
                <c:pt idx="89">
                  <c:v>4.97849247792215</c:v>
                </c:pt>
                <c:pt idx="90">
                  <c:v>6.8652648336420397</c:v>
                </c:pt>
                <c:pt idx="91">
                  <c:v>6.6171859492656804</c:v>
                </c:pt>
                <c:pt idx="92">
                  <c:v>3.1865474169892001</c:v>
                </c:pt>
                <c:pt idx="93">
                  <c:v>3.6484201434916401</c:v>
                </c:pt>
                <c:pt idx="94">
                  <c:v>7.6254691977006397</c:v>
                </c:pt>
                <c:pt idx="95">
                  <c:v>3.0474744101061302</c:v>
                </c:pt>
                <c:pt idx="96">
                  <c:v>4.8316692330574096</c:v>
                </c:pt>
                <c:pt idx="97">
                  <c:v>4.1110560144675796</c:v>
                </c:pt>
                <c:pt idx="98">
                  <c:v>5.4587075972617498</c:v>
                </c:pt>
                <c:pt idx="99">
                  <c:v>3.3693587210910199</c:v>
                </c:pt>
                <c:pt idx="100">
                  <c:v>6.9132789568517996</c:v>
                </c:pt>
                <c:pt idx="101">
                  <c:v>5.7836155684661996</c:v>
                </c:pt>
                <c:pt idx="102">
                  <c:v>3.0571183347945801</c:v>
                </c:pt>
                <c:pt idx="103">
                  <c:v>3.6035782374851002</c:v>
                </c:pt>
                <c:pt idx="104">
                  <c:v>5.54536060657174</c:v>
                </c:pt>
                <c:pt idx="105">
                  <c:v>4.9212359996024198</c:v>
                </c:pt>
                <c:pt idx="106">
                  <c:v>3.2809143158257101</c:v>
                </c:pt>
                <c:pt idx="107">
                  <c:v>5.6735116299282602</c:v>
                </c:pt>
                <c:pt idx="108">
                  <c:v>3.6991191005343098</c:v>
                </c:pt>
                <c:pt idx="109">
                  <c:v>9.4059992354083004</c:v>
                </c:pt>
                <c:pt idx="110">
                  <c:v>3.5927485068909601</c:v>
                </c:pt>
                <c:pt idx="111">
                  <c:v>5.2758370314554996</c:v>
                </c:pt>
                <c:pt idx="112">
                  <c:v>3.6991191005343098</c:v>
                </c:pt>
                <c:pt idx="113">
                  <c:v>6.6538600450398802</c:v>
                </c:pt>
                <c:pt idx="114">
                  <c:v>4.0616573168367003</c:v>
                </c:pt>
                <c:pt idx="115">
                  <c:v>4.6599836760026898</c:v>
                </c:pt>
                <c:pt idx="116">
                  <c:v>4.6599836760026898</c:v>
                </c:pt>
                <c:pt idx="117">
                  <c:v>5.5035859858079501</c:v>
                </c:pt>
                <c:pt idx="118">
                  <c:v>5.5035859858079501</c:v>
                </c:pt>
                <c:pt idx="119">
                  <c:v>5.5035859858079501</c:v>
                </c:pt>
                <c:pt idx="120">
                  <c:v>4.8646644334930897</c:v>
                </c:pt>
                <c:pt idx="121">
                  <c:v>4.3775704288118202</c:v>
                </c:pt>
                <c:pt idx="122">
                  <c:v>9.5142008633924</c:v>
                </c:pt>
                <c:pt idx="123">
                  <c:v>4.4421294470681696</c:v>
                </c:pt>
                <c:pt idx="124">
                  <c:v>3.5576829323500001</c:v>
                </c:pt>
                <c:pt idx="125">
                  <c:v>3.5576829323500001</c:v>
                </c:pt>
                <c:pt idx="126">
                  <c:v>5.3782654349956198</c:v>
                </c:pt>
                <c:pt idx="127">
                  <c:v>3.6281964719745199</c:v>
                </c:pt>
                <c:pt idx="128">
                  <c:v>8.3423091805703091</c:v>
                </c:pt>
                <c:pt idx="129">
                  <c:v>3.9866432423220202</c:v>
                </c:pt>
                <c:pt idx="130">
                  <c:v>4.3077593377821604</c:v>
                </c:pt>
                <c:pt idx="131">
                  <c:v>6.0441311745092401</c:v>
                </c:pt>
                <c:pt idx="132">
                  <c:v>5.3646190050839699</c:v>
                </c:pt>
                <c:pt idx="133">
                  <c:v>9.0757636985163899</c:v>
                </c:pt>
                <c:pt idx="134">
                  <c:v>3.5836148353008599</c:v>
                </c:pt>
                <c:pt idx="135">
                  <c:v>3.8695051056155898</c:v>
                </c:pt>
                <c:pt idx="136">
                  <c:v>5.3244387956878203</c:v>
                </c:pt>
                <c:pt idx="137">
                  <c:v>5.4320050750698803</c:v>
                </c:pt>
                <c:pt idx="138">
                  <c:v>10.787222691080199</c:v>
                </c:pt>
                <c:pt idx="139">
                  <c:v>4.3475079827640899</c:v>
                </c:pt>
                <c:pt idx="140">
                  <c:v>9.2303505806220496</c:v>
                </c:pt>
                <c:pt idx="141">
                  <c:v>6.12867249074404</c:v>
                </c:pt>
                <c:pt idx="142">
                  <c:v>7.0309098687171998</c:v>
                </c:pt>
                <c:pt idx="143">
                  <c:v>4.4140076629473297</c:v>
                </c:pt>
                <c:pt idx="144">
                  <c:v>4.65441262525965</c:v>
                </c:pt>
                <c:pt idx="145">
                  <c:v>9.5436516113453909</c:v>
                </c:pt>
                <c:pt idx="146">
                  <c:v>9.5436516113453909</c:v>
                </c:pt>
                <c:pt idx="147">
                  <c:v>5.9660028193167003</c:v>
                </c:pt>
                <c:pt idx="148">
                  <c:v>3.3816942038303699</c:v>
                </c:pt>
                <c:pt idx="149">
                  <c:v>4.27548157131287</c:v>
                </c:pt>
                <c:pt idx="150">
                  <c:v>4.27548157131287</c:v>
                </c:pt>
                <c:pt idx="151">
                  <c:v>8.1704999554246491</c:v>
                </c:pt>
                <c:pt idx="152">
                  <c:v>9.0712795505747597</c:v>
                </c:pt>
                <c:pt idx="153">
                  <c:v>8.05056217701976</c:v>
                </c:pt>
                <c:pt idx="154">
                  <c:v>9.6694630096719401</c:v>
                </c:pt>
                <c:pt idx="155">
                  <c:v>3.53076427231515</c:v>
                </c:pt>
                <c:pt idx="156">
                  <c:v>3.53076427231515</c:v>
                </c:pt>
                <c:pt idx="157">
                  <c:v>3.4586959641472599</c:v>
                </c:pt>
                <c:pt idx="158">
                  <c:v>5.1761962036121902</c:v>
                </c:pt>
                <c:pt idx="159">
                  <c:v>3.1513077342953002</c:v>
                </c:pt>
                <c:pt idx="160">
                  <c:v>5.5460479903116804</c:v>
                </c:pt>
                <c:pt idx="161">
                  <c:v>9.8618182934824805</c:v>
                </c:pt>
                <c:pt idx="162">
                  <c:v>7.5992796606424804</c:v>
                </c:pt>
                <c:pt idx="163">
                  <c:v>3.6021234427148801</c:v>
                </c:pt>
                <c:pt idx="164">
                  <c:v>3.6021234427148801</c:v>
                </c:pt>
                <c:pt idx="165">
                  <c:v>5.63708512691659</c:v>
                </c:pt>
                <c:pt idx="166">
                  <c:v>3.6767375651516501</c:v>
                </c:pt>
                <c:pt idx="167">
                  <c:v>3.9152676017671402</c:v>
                </c:pt>
                <c:pt idx="168">
                  <c:v>7.7791581418337499</c:v>
                </c:pt>
                <c:pt idx="169">
                  <c:v>8.9409549849830601</c:v>
                </c:pt>
                <c:pt idx="170">
                  <c:v>11.2121516908496</c:v>
                </c:pt>
                <c:pt idx="171">
                  <c:v>4.3144736258245002</c:v>
                </c:pt>
                <c:pt idx="172">
                  <c:v>6.4793597138666099</c:v>
                </c:pt>
                <c:pt idx="173">
                  <c:v>5.9577088870230801</c:v>
                </c:pt>
                <c:pt idx="174">
                  <c:v>3.8964385338269301</c:v>
                </c:pt>
                <c:pt idx="175">
                  <c:v>4.0544791914115601</c:v>
                </c:pt>
                <c:pt idx="176">
                  <c:v>12.3415254254811</c:v>
                </c:pt>
                <c:pt idx="177">
                  <c:v>4.4060926926911499</c:v>
                </c:pt>
                <c:pt idx="178">
                  <c:v>6.64499675563472</c:v>
                </c:pt>
                <c:pt idx="179">
                  <c:v>3.6884994686244599</c:v>
                </c:pt>
                <c:pt idx="180">
                  <c:v>9.7893507718905504</c:v>
                </c:pt>
                <c:pt idx="181">
                  <c:v>6.45150791007066</c:v>
                </c:pt>
                <c:pt idx="182">
                  <c:v>3.49982591496298</c:v>
                </c:pt>
                <c:pt idx="183">
                  <c:v>4.5563585267785598</c:v>
                </c:pt>
                <c:pt idx="184">
                  <c:v>5.0588212054015296</c:v>
                </c:pt>
                <c:pt idx="185">
                  <c:v>4.35006132307252</c:v>
                </c:pt>
                <c:pt idx="186">
                  <c:v>4.2814070017303898</c:v>
                </c:pt>
                <c:pt idx="187">
                  <c:v>4.2814070017303898</c:v>
                </c:pt>
                <c:pt idx="188">
                  <c:v>8.5494893838899007</c:v>
                </c:pt>
                <c:pt idx="189">
                  <c:v>8.5494893838899007</c:v>
                </c:pt>
                <c:pt idx="190">
                  <c:v>4.0678676672788603</c:v>
                </c:pt>
                <c:pt idx="191">
                  <c:v>4.3271755164228498</c:v>
                </c:pt>
                <c:pt idx="192">
                  <c:v>5.0467987327541</c:v>
                </c:pt>
                <c:pt idx="193">
                  <c:v>8.6985625915843698</c:v>
                </c:pt>
                <c:pt idx="194">
                  <c:v>5.9667421353874301</c:v>
                </c:pt>
                <c:pt idx="195">
                  <c:v>5.8333197490051196</c:v>
                </c:pt>
                <c:pt idx="196">
                  <c:v>7.0880988345712996</c:v>
                </c:pt>
                <c:pt idx="197">
                  <c:v>7.0880988345712996</c:v>
                </c:pt>
                <c:pt idx="198">
                  <c:v>7.5323942500606602</c:v>
                </c:pt>
                <c:pt idx="199">
                  <c:v>3.46590263297974</c:v>
                </c:pt>
                <c:pt idx="200">
                  <c:v>3.46590263297974</c:v>
                </c:pt>
                <c:pt idx="201">
                  <c:v>3.46590263297974</c:v>
                </c:pt>
                <c:pt idx="202">
                  <c:v>3.46590263297974</c:v>
                </c:pt>
                <c:pt idx="203">
                  <c:v>5.7509264296482003</c:v>
                </c:pt>
                <c:pt idx="204">
                  <c:v>3.8695122766341399</c:v>
                </c:pt>
                <c:pt idx="205">
                  <c:v>3.50503615415847</c:v>
                </c:pt>
                <c:pt idx="206">
                  <c:v>5.9771389808884701</c:v>
                </c:pt>
                <c:pt idx="207">
                  <c:v>6.6532572950876201</c:v>
                </c:pt>
                <c:pt idx="208">
                  <c:v>2.52589733114496</c:v>
                </c:pt>
                <c:pt idx="209">
                  <c:v>6.6532572950876201</c:v>
                </c:pt>
                <c:pt idx="210">
                  <c:v>2.52589733114496</c:v>
                </c:pt>
                <c:pt idx="211">
                  <c:v>6.5752125166977002</c:v>
                </c:pt>
                <c:pt idx="212">
                  <c:v>3.23569169020486</c:v>
                </c:pt>
                <c:pt idx="213">
                  <c:v>3.9138916335195901</c:v>
                </c:pt>
                <c:pt idx="214">
                  <c:v>3.67735011522239</c:v>
                </c:pt>
                <c:pt idx="215">
                  <c:v>7.20886138236507</c:v>
                </c:pt>
                <c:pt idx="216">
                  <c:v>7.0833409508502099</c:v>
                </c:pt>
                <c:pt idx="217">
                  <c:v>7.0833409508502099</c:v>
                </c:pt>
                <c:pt idx="218">
                  <c:v>4.0923278901891402</c:v>
                </c:pt>
                <c:pt idx="219">
                  <c:v>6.1284128164445999</c:v>
                </c:pt>
                <c:pt idx="220">
                  <c:v>7.8914322454629904</c:v>
                </c:pt>
                <c:pt idx="221">
                  <c:v>8.5795597061963793</c:v>
                </c:pt>
                <c:pt idx="222">
                  <c:v>3.5406070090086001</c:v>
                </c:pt>
                <c:pt idx="223">
                  <c:v>6.6102682241505404</c:v>
                </c:pt>
                <c:pt idx="224">
                  <c:v>3.5088041330247002</c:v>
                </c:pt>
                <c:pt idx="225">
                  <c:v>6.6102682241505404</c:v>
                </c:pt>
                <c:pt idx="226">
                  <c:v>3.5088041330247002</c:v>
                </c:pt>
                <c:pt idx="227">
                  <c:v>6.6102682241505404</c:v>
                </c:pt>
                <c:pt idx="228">
                  <c:v>6.6102682241505404</c:v>
                </c:pt>
                <c:pt idx="229">
                  <c:v>6.6102682241505404</c:v>
                </c:pt>
                <c:pt idx="230">
                  <c:v>6.4287286484837596</c:v>
                </c:pt>
                <c:pt idx="231">
                  <c:v>8.7625182313585892</c:v>
                </c:pt>
                <c:pt idx="232">
                  <c:v>4.3144570050886504</c:v>
                </c:pt>
                <c:pt idx="233">
                  <c:v>4.7743777877559896</c:v>
                </c:pt>
                <c:pt idx="234">
                  <c:v>8.2979315124247393</c:v>
                </c:pt>
                <c:pt idx="235">
                  <c:v>3.7513329571396401</c:v>
                </c:pt>
                <c:pt idx="236">
                  <c:v>5.6420928060140199</c:v>
                </c:pt>
                <c:pt idx="237">
                  <c:v>8.3536866861572392</c:v>
                </c:pt>
                <c:pt idx="238">
                  <c:v>4.5045256106764802</c:v>
                </c:pt>
                <c:pt idx="239">
                  <c:v>8.3666018698279192</c:v>
                </c:pt>
                <c:pt idx="240">
                  <c:v>8.9890589386154502</c:v>
                </c:pt>
                <c:pt idx="241">
                  <c:v>5.5477564268487098</c:v>
                </c:pt>
                <c:pt idx="242">
                  <c:v>6.5005007439430802</c:v>
                </c:pt>
                <c:pt idx="243">
                  <c:v>3.1647475999652599</c:v>
                </c:pt>
                <c:pt idx="244">
                  <c:v>6.3921543854251297</c:v>
                </c:pt>
                <c:pt idx="245">
                  <c:v>2.8871885982238399</c:v>
                </c:pt>
                <c:pt idx="246">
                  <c:v>2.8871885982238399</c:v>
                </c:pt>
                <c:pt idx="247">
                  <c:v>4.2968122889778702</c:v>
                </c:pt>
                <c:pt idx="248">
                  <c:v>4.7814513390416096</c:v>
                </c:pt>
                <c:pt idx="249">
                  <c:v>4.7814513390416096</c:v>
                </c:pt>
                <c:pt idx="250">
                  <c:v>11.870272560404899</c:v>
                </c:pt>
                <c:pt idx="251">
                  <c:v>11.870272560404899</c:v>
                </c:pt>
                <c:pt idx="252">
                  <c:v>7.9293342085924996</c:v>
                </c:pt>
                <c:pt idx="253">
                  <c:v>5.8944224437811998</c:v>
                </c:pt>
                <c:pt idx="254">
                  <c:v>4.7767330607044904</c:v>
                </c:pt>
                <c:pt idx="255">
                  <c:v>7.3475170762162296</c:v>
                </c:pt>
                <c:pt idx="256">
                  <c:v>5.06855340695303</c:v>
                </c:pt>
                <c:pt idx="257">
                  <c:v>5.06855340695303</c:v>
                </c:pt>
                <c:pt idx="258">
                  <c:v>5.5628906979147299</c:v>
                </c:pt>
                <c:pt idx="259">
                  <c:v>9.8133998078167206</c:v>
                </c:pt>
                <c:pt idx="260">
                  <c:v>3.5088041330247002</c:v>
                </c:pt>
                <c:pt idx="261">
                  <c:v>6.2357359217058299</c:v>
                </c:pt>
                <c:pt idx="262">
                  <c:v>3.7159413128107501</c:v>
                </c:pt>
                <c:pt idx="263">
                  <c:v>4.09964143400647</c:v>
                </c:pt>
                <c:pt idx="264">
                  <c:v>6.1463937506847897</c:v>
                </c:pt>
                <c:pt idx="265">
                  <c:v>8.2191014562028002</c:v>
                </c:pt>
                <c:pt idx="266">
                  <c:v>8.2191014562028002</c:v>
                </c:pt>
                <c:pt idx="267">
                  <c:v>9.5964900037015806</c:v>
                </c:pt>
                <c:pt idx="268">
                  <c:v>9.5964900037015806</c:v>
                </c:pt>
                <c:pt idx="269">
                  <c:v>9.5964900037015806</c:v>
                </c:pt>
                <c:pt idx="270">
                  <c:v>4.2101074925244397</c:v>
                </c:pt>
                <c:pt idx="271">
                  <c:v>9.5206089544265993</c:v>
                </c:pt>
                <c:pt idx="272">
                  <c:v>3.1301151690011699</c:v>
                </c:pt>
                <c:pt idx="273">
                  <c:v>5.1619836851368603</c:v>
                </c:pt>
                <c:pt idx="274">
                  <c:v>5.3603373219177204</c:v>
                </c:pt>
                <c:pt idx="275">
                  <c:v>7.8241014872167396</c:v>
                </c:pt>
                <c:pt idx="276">
                  <c:v>6.5684746183693603</c:v>
                </c:pt>
                <c:pt idx="277">
                  <c:v>3.6932119671563899</c:v>
                </c:pt>
                <c:pt idx="278">
                  <c:v>5.7729994596627296</c:v>
                </c:pt>
                <c:pt idx="279">
                  <c:v>4.6566337804665796</c:v>
                </c:pt>
                <c:pt idx="280">
                  <c:v>6.3209664564114298</c:v>
                </c:pt>
                <c:pt idx="281">
                  <c:v>6.7954770155508797</c:v>
                </c:pt>
                <c:pt idx="282">
                  <c:v>8.1134502869904406</c:v>
                </c:pt>
                <c:pt idx="283">
                  <c:v>4.9489920281675897</c:v>
                </c:pt>
                <c:pt idx="284">
                  <c:v>4.9904437896343499</c:v>
                </c:pt>
                <c:pt idx="285">
                  <c:v>2.8243947762136998</c:v>
                </c:pt>
                <c:pt idx="286">
                  <c:v>5.9993662868553503</c:v>
                </c:pt>
                <c:pt idx="287">
                  <c:v>10.593559539240401</c:v>
                </c:pt>
                <c:pt idx="288">
                  <c:v>10.593559539240401</c:v>
                </c:pt>
                <c:pt idx="289">
                  <c:v>3.46590263297974</c:v>
                </c:pt>
                <c:pt idx="290">
                  <c:v>3.46590263297974</c:v>
                </c:pt>
                <c:pt idx="291">
                  <c:v>5.53718722779477</c:v>
                </c:pt>
                <c:pt idx="292">
                  <c:v>4.8432367038278796</c:v>
                </c:pt>
                <c:pt idx="293">
                  <c:v>2.81219059215345</c:v>
                </c:pt>
                <c:pt idx="294">
                  <c:v>2.81219059215345</c:v>
                </c:pt>
                <c:pt idx="295">
                  <c:v>2.81219059215345</c:v>
                </c:pt>
                <c:pt idx="296">
                  <c:v>2.81219059215345</c:v>
                </c:pt>
                <c:pt idx="297">
                  <c:v>2.81219059215345</c:v>
                </c:pt>
                <c:pt idx="298">
                  <c:v>2.81219059215345</c:v>
                </c:pt>
                <c:pt idx="299">
                  <c:v>2.81219059215345</c:v>
                </c:pt>
                <c:pt idx="300">
                  <c:v>2.81219059215345</c:v>
                </c:pt>
                <c:pt idx="301">
                  <c:v>2.81219059215345</c:v>
                </c:pt>
                <c:pt idx="302">
                  <c:v>2.81219059215345</c:v>
                </c:pt>
                <c:pt idx="303">
                  <c:v>2.81219059215345</c:v>
                </c:pt>
                <c:pt idx="304">
                  <c:v>2.81219059215345</c:v>
                </c:pt>
                <c:pt idx="305">
                  <c:v>2.81219059215345</c:v>
                </c:pt>
                <c:pt idx="306">
                  <c:v>2.81219059215345</c:v>
                </c:pt>
                <c:pt idx="307">
                  <c:v>2.81219059215345</c:v>
                </c:pt>
                <c:pt idx="308">
                  <c:v>2.81219059215345</c:v>
                </c:pt>
                <c:pt idx="309">
                  <c:v>2.81219059215345</c:v>
                </c:pt>
                <c:pt idx="310">
                  <c:v>2.81219059215345</c:v>
                </c:pt>
                <c:pt idx="311">
                  <c:v>2.81219059215345</c:v>
                </c:pt>
                <c:pt idx="312">
                  <c:v>2.81219059215345</c:v>
                </c:pt>
                <c:pt idx="313">
                  <c:v>2.81219059215345</c:v>
                </c:pt>
                <c:pt idx="314">
                  <c:v>2.81219059215345</c:v>
                </c:pt>
                <c:pt idx="315">
                  <c:v>2.81219059215345</c:v>
                </c:pt>
                <c:pt idx="316">
                  <c:v>2.81219059215345</c:v>
                </c:pt>
                <c:pt idx="317">
                  <c:v>2.81219059215345</c:v>
                </c:pt>
                <c:pt idx="318">
                  <c:v>2.81219059215345</c:v>
                </c:pt>
                <c:pt idx="319">
                  <c:v>2.81219059215345</c:v>
                </c:pt>
                <c:pt idx="320">
                  <c:v>2.81219059215345</c:v>
                </c:pt>
                <c:pt idx="321">
                  <c:v>2.81219059215345</c:v>
                </c:pt>
                <c:pt idx="322">
                  <c:v>2.81219059215345</c:v>
                </c:pt>
                <c:pt idx="323">
                  <c:v>2.81219059215345</c:v>
                </c:pt>
                <c:pt idx="324">
                  <c:v>2.81219059215345</c:v>
                </c:pt>
                <c:pt idx="325">
                  <c:v>7.4628473067581904</c:v>
                </c:pt>
                <c:pt idx="326">
                  <c:v>6.02764217860617</c:v>
                </c:pt>
                <c:pt idx="327">
                  <c:v>4.7311751658073398</c:v>
                </c:pt>
                <c:pt idx="328">
                  <c:v>7.1773454240317403</c:v>
                </c:pt>
                <c:pt idx="329">
                  <c:v>4.7233440324553397</c:v>
                </c:pt>
                <c:pt idx="330">
                  <c:v>6.8560512370548103</c:v>
                </c:pt>
                <c:pt idx="331">
                  <c:v>5.84982162305106</c:v>
                </c:pt>
                <c:pt idx="332">
                  <c:v>5.84982162305106</c:v>
                </c:pt>
                <c:pt idx="333">
                  <c:v>7.2761094074117096</c:v>
                </c:pt>
                <c:pt idx="334">
                  <c:v>4.6238047297611304</c:v>
                </c:pt>
                <c:pt idx="335">
                  <c:v>4.9527961087936703</c:v>
                </c:pt>
                <c:pt idx="336">
                  <c:v>4.1079762366223802</c:v>
                </c:pt>
                <c:pt idx="337">
                  <c:v>3.9787581723614398</c:v>
                </c:pt>
                <c:pt idx="338">
                  <c:v>3.6161056761439299</c:v>
                </c:pt>
                <c:pt idx="339">
                  <c:v>3.6161056761439299</c:v>
                </c:pt>
                <c:pt idx="340">
                  <c:v>4.0647341565422499</c:v>
                </c:pt>
                <c:pt idx="341">
                  <c:v>7.8445647226724402</c:v>
                </c:pt>
                <c:pt idx="342">
                  <c:v>7.3539323144580999</c:v>
                </c:pt>
                <c:pt idx="343">
                  <c:v>6.2486867240113604</c:v>
                </c:pt>
                <c:pt idx="344">
                  <c:v>6.2486867240113604</c:v>
                </c:pt>
                <c:pt idx="345">
                  <c:v>6.2486867240113604</c:v>
                </c:pt>
                <c:pt idx="346">
                  <c:v>9.9983774917670907</c:v>
                </c:pt>
                <c:pt idx="347">
                  <c:v>9.9983774917670907</c:v>
                </c:pt>
                <c:pt idx="348">
                  <c:v>4.6992119148214</c:v>
                </c:pt>
                <c:pt idx="349">
                  <c:v>4.0697682694769002</c:v>
                </c:pt>
                <c:pt idx="350">
                  <c:v>4.0697682694769002</c:v>
                </c:pt>
                <c:pt idx="351">
                  <c:v>4.6992119148214</c:v>
                </c:pt>
                <c:pt idx="352">
                  <c:v>9.5436516113453909</c:v>
                </c:pt>
                <c:pt idx="353">
                  <c:v>3.7500826884838498</c:v>
                </c:pt>
                <c:pt idx="354">
                  <c:v>7.3567575487335999</c:v>
                </c:pt>
                <c:pt idx="355">
                  <c:v>7.3567575487335999</c:v>
                </c:pt>
                <c:pt idx="356">
                  <c:v>9.34974842199445</c:v>
                </c:pt>
                <c:pt idx="357">
                  <c:v>9.34974842199445</c:v>
                </c:pt>
                <c:pt idx="358">
                  <c:v>3.76632353878481</c:v>
                </c:pt>
                <c:pt idx="359">
                  <c:v>8.5804535070941501</c:v>
                </c:pt>
                <c:pt idx="360">
                  <c:v>3.35736163658148</c:v>
                </c:pt>
                <c:pt idx="361">
                  <c:v>4.5672699108153596</c:v>
                </c:pt>
                <c:pt idx="362">
                  <c:v>6.2724905506743998</c:v>
                </c:pt>
                <c:pt idx="363">
                  <c:v>6.2444063467371604</c:v>
                </c:pt>
                <c:pt idx="364">
                  <c:v>5.6225598604023004</c:v>
                </c:pt>
                <c:pt idx="365">
                  <c:v>6.3563872910573398</c:v>
                </c:pt>
                <c:pt idx="366">
                  <c:v>7.5885948716636502</c:v>
                </c:pt>
                <c:pt idx="367">
                  <c:v>6.60110115350024</c:v>
                </c:pt>
                <c:pt idx="368">
                  <c:v>4.8515596002073398</c:v>
                </c:pt>
                <c:pt idx="369">
                  <c:v>4.8515596002073398</c:v>
                </c:pt>
                <c:pt idx="370">
                  <c:v>9.9251409973446503</c:v>
                </c:pt>
                <c:pt idx="371">
                  <c:v>7.1509740266825803</c:v>
                </c:pt>
                <c:pt idx="372">
                  <c:v>3.4781272614506702</c:v>
                </c:pt>
                <c:pt idx="373">
                  <c:v>3.2622009004914001</c:v>
                </c:pt>
                <c:pt idx="374">
                  <c:v>9.9368970087246602</c:v>
                </c:pt>
                <c:pt idx="375">
                  <c:v>4.0347644529274396</c:v>
                </c:pt>
                <c:pt idx="376">
                  <c:v>11.5359501923677</c:v>
                </c:pt>
                <c:pt idx="377">
                  <c:v>11.5359501923677</c:v>
                </c:pt>
                <c:pt idx="378">
                  <c:v>9.1171008168631893</c:v>
                </c:pt>
                <c:pt idx="379">
                  <c:v>7.72363837540059</c:v>
                </c:pt>
                <c:pt idx="380">
                  <c:v>11.6443865777797</c:v>
                </c:pt>
                <c:pt idx="381">
                  <c:v>3.5678917419632401</c:v>
                </c:pt>
                <c:pt idx="382">
                  <c:v>6.6577039585772901</c:v>
                </c:pt>
                <c:pt idx="383">
                  <c:v>3.6421765932910302</c:v>
                </c:pt>
                <c:pt idx="384">
                  <c:v>5.8726535518792096</c:v>
                </c:pt>
                <c:pt idx="385">
                  <c:v>5.8726535518792096</c:v>
                </c:pt>
                <c:pt idx="386">
                  <c:v>7.3756253993201799</c:v>
                </c:pt>
                <c:pt idx="387">
                  <c:v>4.7597971818544904</c:v>
                </c:pt>
                <c:pt idx="388">
                  <c:v>3.25446526705199</c:v>
                </c:pt>
                <c:pt idx="389">
                  <c:v>5.30690274487349</c:v>
                </c:pt>
                <c:pt idx="390">
                  <c:v>5.6480589808442998</c:v>
                </c:pt>
                <c:pt idx="391">
                  <c:v>7.4205071195376497</c:v>
                </c:pt>
                <c:pt idx="392">
                  <c:v>7.9439712952244896</c:v>
                </c:pt>
                <c:pt idx="393">
                  <c:v>10.557778997138501</c:v>
                </c:pt>
                <c:pt idx="394">
                  <c:v>6.3003431516517896</c:v>
                </c:pt>
                <c:pt idx="395">
                  <c:v>6.4324508887501803</c:v>
                </c:pt>
                <c:pt idx="396">
                  <c:v>8.6985625915843698</c:v>
                </c:pt>
                <c:pt idx="397">
                  <c:v>8.6985625915843698</c:v>
                </c:pt>
                <c:pt idx="398">
                  <c:v>4.9896479156244604</c:v>
                </c:pt>
                <c:pt idx="399">
                  <c:v>7.48648614611478</c:v>
                </c:pt>
                <c:pt idx="400">
                  <c:v>7.28404660399835</c:v>
                </c:pt>
                <c:pt idx="401">
                  <c:v>7.3920253301316503</c:v>
                </c:pt>
                <c:pt idx="402">
                  <c:v>8.0819197420810909</c:v>
                </c:pt>
                <c:pt idx="403">
                  <c:v>6.7494039718028302</c:v>
                </c:pt>
                <c:pt idx="404">
                  <c:v>9.9426107693794403</c:v>
                </c:pt>
                <c:pt idx="405">
                  <c:v>9.9426107693794403</c:v>
                </c:pt>
                <c:pt idx="406">
                  <c:v>4.1716142640953704</c:v>
                </c:pt>
                <c:pt idx="407">
                  <c:v>5.8848270871971797</c:v>
                </c:pt>
                <c:pt idx="408">
                  <c:v>5.8848270871971797</c:v>
                </c:pt>
                <c:pt idx="409">
                  <c:v>5.8848270871971797</c:v>
                </c:pt>
                <c:pt idx="410">
                  <c:v>6.87368616463983</c:v>
                </c:pt>
                <c:pt idx="411">
                  <c:v>3.0130584225342001</c:v>
                </c:pt>
                <c:pt idx="412">
                  <c:v>8.1202919511145897</c:v>
                </c:pt>
                <c:pt idx="413">
                  <c:v>6.8416563660365197</c:v>
                </c:pt>
                <c:pt idx="414">
                  <c:v>3.5630501024830301</c:v>
                </c:pt>
                <c:pt idx="415">
                  <c:v>10.4689027609021</c:v>
                </c:pt>
                <c:pt idx="416">
                  <c:v>8.2156177350842103</c:v>
                </c:pt>
                <c:pt idx="417">
                  <c:v>7.2039797967788202</c:v>
                </c:pt>
                <c:pt idx="418">
                  <c:v>5.6342366156038199</c:v>
                </c:pt>
                <c:pt idx="419">
                  <c:v>5.6342366156038199</c:v>
                </c:pt>
                <c:pt idx="420">
                  <c:v>4.7745908297380399</c:v>
                </c:pt>
                <c:pt idx="421">
                  <c:v>4.9886098270562798</c:v>
                </c:pt>
                <c:pt idx="422">
                  <c:v>4.9886098270562798</c:v>
                </c:pt>
                <c:pt idx="423">
                  <c:v>6.7918484805652204</c:v>
                </c:pt>
                <c:pt idx="424">
                  <c:v>4.0620840360433998</c:v>
                </c:pt>
                <c:pt idx="425">
                  <c:v>6.6874513481794198</c:v>
                </c:pt>
                <c:pt idx="426">
                  <c:v>8.47953525072991</c:v>
                </c:pt>
                <c:pt idx="427">
                  <c:v>6.5884191950455504</c:v>
                </c:pt>
                <c:pt idx="428">
                  <c:v>6.5884191950455504</c:v>
                </c:pt>
                <c:pt idx="429">
                  <c:v>7.4492887493342597</c:v>
                </c:pt>
                <c:pt idx="430">
                  <c:v>7.4492887493342597</c:v>
                </c:pt>
                <c:pt idx="431">
                  <c:v>4.0738865089298999</c:v>
                </c:pt>
                <c:pt idx="432">
                  <c:v>4.0738865089298999</c:v>
                </c:pt>
                <c:pt idx="433">
                  <c:v>3.95066105101662</c:v>
                </c:pt>
                <c:pt idx="434">
                  <c:v>5.5375021876295198</c:v>
                </c:pt>
                <c:pt idx="435">
                  <c:v>7.7522197588821697</c:v>
                </c:pt>
                <c:pt idx="436">
                  <c:v>4.1701490046196801</c:v>
                </c:pt>
                <c:pt idx="437">
                  <c:v>7.6110460966435802</c:v>
                </c:pt>
                <c:pt idx="438">
                  <c:v>4.2823205654415002</c:v>
                </c:pt>
                <c:pt idx="439">
                  <c:v>6.6501582270985402</c:v>
                </c:pt>
                <c:pt idx="440">
                  <c:v>4.2352734801538601</c:v>
                </c:pt>
                <c:pt idx="441">
                  <c:v>6.4428701420001202</c:v>
                </c:pt>
                <c:pt idx="442">
                  <c:v>5.63189536169586</c:v>
                </c:pt>
                <c:pt idx="443">
                  <c:v>8.9859592080477597</c:v>
                </c:pt>
                <c:pt idx="444">
                  <c:v>7.23611249108093</c:v>
                </c:pt>
                <c:pt idx="445">
                  <c:v>3.4677475937469802</c:v>
                </c:pt>
                <c:pt idx="446">
                  <c:v>4.2779097941331496</c:v>
                </c:pt>
                <c:pt idx="447">
                  <c:v>4.2779097941331496</c:v>
                </c:pt>
                <c:pt idx="448">
                  <c:v>7.1920975099013997</c:v>
                </c:pt>
                <c:pt idx="449">
                  <c:v>3.4415394642606998</c:v>
                </c:pt>
                <c:pt idx="450">
                  <c:v>4.86677700215255</c:v>
                </c:pt>
                <c:pt idx="451">
                  <c:v>4.2455818940163397</c:v>
                </c:pt>
                <c:pt idx="452">
                  <c:v>4.2455818940163397</c:v>
                </c:pt>
                <c:pt idx="453">
                  <c:v>11.7163718299491</c:v>
                </c:pt>
                <c:pt idx="454">
                  <c:v>3.0651743492673398</c:v>
                </c:pt>
                <c:pt idx="455">
                  <c:v>7.51404078551999</c:v>
                </c:pt>
                <c:pt idx="456">
                  <c:v>4.1371568026675103</c:v>
                </c:pt>
                <c:pt idx="457">
                  <c:v>4.0113619676771899</c:v>
                </c:pt>
                <c:pt idx="458">
                  <c:v>4.0640959054748098</c:v>
                </c:pt>
                <c:pt idx="459">
                  <c:v>4.9580027966675999</c:v>
                </c:pt>
                <c:pt idx="460">
                  <c:v>3.6482120902602402</c:v>
                </c:pt>
                <c:pt idx="461">
                  <c:v>8.3716716654864296</c:v>
                </c:pt>
                <c:pt idx="462">
                  <c:v>3.4796795274684502</c:v>
                </c:pt>
                <c:pt idx="463">
                  <c:v>7.3627509234444197</c:v>
                </c:pt>
                <c:pt idx="464">
                  <c:v>7.3627509234444197</c:v>
                </c:pt>
                <c:pt idx="465">
                  <c:v>5.9553367593391098</c:v>
                </c:pt>
                <c:pt idx="466">
                  <c:v>3.1170998830514698</c:v>
                </c:pt>
                <c:pt idx="467">
                  <c:v>3.1170998830514698</c:v>
                </c:pt>
                <c:pt idx="468">
                  <c:v>7.4805498071706698</c:v>
                </c:pt>
                <c:pt idx="469">
                  <c:v>4.1830235905759299</c:v>
                </c:pt>
                <c:pt idx="470">
                  <c:v>5.8037359377047899</c:v>
                </c:pt>
                <c:pt idx="471">
                  <c:v>9.0892209031061206</c:v>
                </c:pt>
                <c:pt idx="472">
                  <c:v>9.0892209031061206</c:v>
                </c:pt>
                <c:pt idx="473">
                  <c:v>3.97178615719239</c:v>
                </c:pt>
                <c:pt idx="474">
                  <c:v>4.8134961191720098</c:v>
                </c:pt>
                <c:pt idx="475">
                  <c:v>8.8181982554364406</c:v>
                </c:pt>
                <c:pt idx="476">
                  <c:v>6.8925965531447</c:v>
                </c:pt>
                <c:pt idx="477">
                  <c:v>5.92607266161205</c:v>
                </c:pt>
                <c:pt idx="478">
                  <c:v>5.6386200573059</c:v>
                </c:pt>
                <c:pt idx="479">
                  <c:v>6.7795816672368296</c:v>
                </c:pt>
                <c:pt idx="480">
                  <c:v>6.8364809375360496</c:v>
                </c:pt>
                <c:pt idx="481">
                  <c:v>3.9431620116708301</c:v>
                </c:pt>
                <c:pt idx="482">
                  <c:v>3.81352662052414</c:v>
                </c:pt>
                <c:pt idx="483">
                  <c:v>3.81352662052414</c:v>
                </c:pt>
                <c:pt idx="484">
                  <c:v>3.81352662052414</c:v>
                </c:pt>
                <c:pt idx="485">
                  <c:v>4.8765156983419597</c:v>
                </c:pt>
                <c:pt idx="486">
                  <c:v>6.2687367256064697</c:v>
                </c:pt>
                <c:pt idx="487">
                  <c:v>6.2687367256064697</c:v>
                </c:pt>
                <c:pt idx="488">
                  <c:v>8.1020030751142702</c:v>
                </c:pt>
                <c:pt idx="489">
                  <c:v>3.9812255406535302</c:v>
                </c:pt>
                <c:pt idx="490">
                  <c:v>9.56602804271777</c:v>
                </c:pt>
                <c:pt idx="491">
                  <c:v>8.89092939861305</c:v>
                </c:pt>
                <c:pt idx="492">
                  <c:v>8.89092939861305</c:v>
                </c:pt>
                <c:pt idx="493">
                  <c:v>3.1787876829105302</c:v>
                </c:pt>
                <c:pt idx="494">
                  <c:v>5.3310322083808996</c:v>
                </c:pt>
                <c:pt idx="495">
                  <c:v>9.2540586796719406</c:v>
                </c:pt>
                <c:pt idx="496">
                  <c:v>9.2540586796719406</c:v>
                </c:pt>
                <c:pt idx="497">
                  <c:v>3.6347440710218901</c:v>
                </c:pt>
                <c:pt idx="498">
                  <c:v>11.065810706854901</c:v>
                </c:pt>
                <c:pt idx="499">
                  <c:v>8.4856450798829002</c:v>
                </c:pt>
                <c:pt idx="500">
                  <c:v>8.4856450798829002</c:v>
                </c:pt>
                <c:pt idx="501">
                  <c:v>5.53718722779477</c:v>
                </c:pt>
                <c:pt idx="502">
                  <c:v>5.32930664125261</c:v>
                </c:pt>
                <c:pt idx="503">
                  <c:v>5.32930664125261</c:v>
                </c:pt>
                <c:pt idx="504">
                  <c:v>10.738272980913999</c:v>
                </c:pt>
                <c:pt idx="505">
                  <c:v>10.738272980913999</c:v>
                </c:pt>
                <c:pt idx="506">
                  <c:v>9.9453846806878001</c:v>
                </c:pt>
                <c:pt idx="507">
                  <c:v>3.0204294869577901</c:v>
                </c:pt>
                <c:pt idx="508">
                  <c:v>7.0210728406920504</c:v>
                </c:pt>
                <c:pt idx="509">
                  <c:v>4.9581551328414299</c:v>
                </c:pt>
                <c:pt idx="510">
                  <c:v>9.3639223690930304</c:v>
                </c:pt>
                <c:pt idx="511">
                  <c:v>9.9280697218070895</c:v>
                </c:pt>
                <c:pt idx="512">
                  <c:v>3.30089557098816</c:v>
                </c:pt>
                <c:pt idx="513">
                  <c:v>6.1910334769311497</c:v>
                </c:pt>
                <c:pt idx="514">
                  <c:v>7.1866051782009404</c:v>
                </c:pt>
                <c:pt idx="515">
                  <c:v>7.1866051782009404</c:v>
                </c:pt>
                <c:pt idx="516">
                  <c:v>7.1866051782009404</c:v>
                </c:pt>
                <c:pt idx="517">
                  <c:v>5.7940977344009097</c:v>
                </c:pt>
                <c:pt idx="518">
                  <c:v>6.9898207493912299</c:v>
                </c:pt>
                <c:pt idx="519">
                  <c:v>4.1083963756130402</c:v>
                </c:pt>
                <c:pt idx="520">
                  <c:v>5.4487079227590796</c:v>
                </c:pt>
                <c:pt idx="521">
                  <c:v>2.8677254621630501</c:v>
                </c:pt>
                <c:pt idx="522">
                  <c:v>7.7521536499600199</c:v>
                </c:pt>
                <c:pt idx="523">
                  <c:v>4.9660718665582397</c:v>
                </c:pt>
                <c:pt idx="524">
                  <c:v>5.8377032277637797</c:v>
                </c:pt>
                <c:pt idx="525">
                  <c:v>2.9419927298493</c:v>
                </c:pt>
                <c:pt idx="526">
                  <c:v>7.7480232155164499</c:v>
                </c:pt>
                <c:pt idx="527">
                  <c:v>10.1711969894709</c:v>
                </c:pt>
                <c:pt idx="528">
                  <c:v>7.7842229435861396</c:v>
                </c:pt>
                <c:pt idx="529">
                  <c:v>6.3553280984074298</c:v>
                </c:pt>
                <c:pt idx="530">
                  <c:v>7.2072248570892201</c:v>
                </c:pt>
                <c:pt idx="531">
                  <c:v>3.9455547932172599</c:v>
                </c:pt>
                <c:pt idx="532">
                  <c:v>9.2270946127496494</c:v>
                </c:pt>
                <c:pt idx="533">
                  <c:v>9.2270946127496494</c:v>
                </c:pt>
                <c:pt idx="534">
                  <c:v>3.2674990254009799</c:v>
                </c:pt>
                <c:pt idx="535">
                  <c:v>5.93659085316476</c:v>
                </c:pt>
                <c:pt idx="536">
                  <c:v>4.0256297708560096</c:v>
                </c:pt>
                <c:pt idx="537">
                  <c:v>4.0256297708560096</c:v>
                </c:pt>
                <c:pt idx="538">
                  <c:v>3.28083228632959</c:v>
                </c:pt>
                <c:pt idx="539">
                  <c:v>2.8520637540432299</c:v>
                </c:pt>
                <c:pt idx="540">
                  <c:v>5.8874071231963399</c:v>
                </c:pt>
                <c:pt idx="541">
                  <c:v>7.5631328780461198</c:v>
                </c:pt>
                <c:pt idx="542">
                  <c:v>3.50476896862458</c:v>
                </c:pt>
                <c:pt idx="543">
                  <c:v>7.5631328780461198</c:v>
                </c:pt>
                <c:pt idx="544">
                  <c:v>3.3205300221137599</c:v>
                </c:pt>
                <c:pt idx="545">
                  <c:v>3.3205300221137599</c:v>
                </c:pt>
                <c:pt idx="546">
                  <c:v>6.1177431017152699</c:v>
                </c:pt>
                <c:pt idx="547">
                  <c:v>6.1177431017152699</c:v>
                </c:pt>
                <c:pt idx="548">
                  <c:v>7.7943123600002</c:v>
                </c:pt>
                <c:pt idx="549">
                  <c:v>8.9133175350689005</c:v>
                </c:pt>
                <c:pt idx="550">
                  <c:v>4.9294754694431804</c:v>
                </c:pt>
                <c:pt idx="551">
                  <c:v>6.3123844804018301</c:v>
                </c:pt>
                <c:pt idx="552">
                  <c:v>5.8254058232405699</c:v>
                </c:pt>
                <c:pt idx="553">
                  <c:v>6.23015105982926</c:v>
                </c:pt>
                <c:pt idx="554">
                  <c:v>7.2039508627639899</c:v>
                </c:pt>
                <c:pt idx="555">
                  <c:v>7.1232268097613103</c:v>
                </c:pt>
                <c:pt idx="556">
                  <c:v>3.7941367948767</c:v>
                </c:pt>
                <c:pt idx="557">
                  <c:v>4.1788960116431797</c:v>
                </c:pt>
                <c:pt idx="558">
                  <c:v>5.3569696296620997</c:v>
                </c:pt>
                <c:pt idx="559">
                  <c:v>3.8291307217402899</c:v>
                </c:pt>
                <c:pt idx="560">
                  <c:v>6.0767359046585598</c:v>
                </c:pt>
                <c:pt idx="561">
                  <c:v>3.9887295762388701</c:v>
                </c:pt>
                <c:pt idx="562">
                  <c:v>7.8235925366444699</c:v>
                </c:pt>
                <c:pt idx="563">
                  <c:v>7.8235925366444699</c:v>
                </c:pt>
                <c:pt idx="564">
                  <c:v>3.2495801385536098</c:v>
                </c:pt>
                <c:pt idx="565">
                  <c:v>8.2601776855802402</c:v>
                </c:pt>
                <c:pt idx="566">
                  <c:v>7.9255403123161896</c:v>
                </c:pt>
                <c:pt idx="567">
                  <c:v>7.6779622497576403</c:v>
                </c:pt>
                <c:pt idx="568">
                  <c:v>7.6779622497576403</c:v>
                </c:pt>
                <c:pt idx="569">
                  <c:v>3.77396691879447</c:v>
                </c:pt>
                <c:pt idx="570">
                  <c:v>4.2713059043830697</c:v>
                </c:pt>
                <c:pt idx="571">
                  <c:v>4.2713059043830697</c:v>
                </c:pt>
                <c:pt idx="572">
                  <c:v>3.3611306539347501</c:v>
                </c:pt>
                <c:pt idx="573">
                  <c:v>3.3611306539347501</c:v>
                </c:pt>
                <c:pt idx="574">
                  <c:v>3.3611306539347501</c:v>
                </c:pt>
                <c:pt idx="575">
                  <c:v>3.3611306539347501</c:v>
                </c:pt>
                <c:pt idx="576">
                  <c:v>8.6190868182485598</c:v>
                </c:pt>
                <c:pt idx="577">
                  <c:v>4.3212350146929097</c:v>
                </c:pt>
                <c:pt idx="578">
                  <c:v>7.9840522176806497</c:v>
                </c:pt>
                <c:pt idx="579">
                  <c:v>7.3841588783582299</c:v>
                </c:pt>
                <c:pt idx="580">
                  <c:v>6.6964283521556602</c:v>
                </c:pt>
                <c:pt idx="581">
                  <c:v>6.25371068393786</c:v>
                </c:pt>
                <c:pt idx="582">
                  <c:v>9.36464219288594</c:v>
                </c:pt>
                <c:pt idx="583">
                  <c:v>9.36464219288594</c:v>
                </c:pt>
                <c:pt idx="584">
                  <c:v>3.32501664179274</c:v>
                </c:pt>
                <c:pt idx="585">
                  <c:v>8.0247531304541102</c:v>
                </c:pt>
                <c:pt idx="586">
                  <c:v>3.8572477179445599</c:v>
                </c:pt>
                <c:pt idx="587">
                  <c:v>5.1681395550229201</c:v>
                </c:pt>
                <c:pt idx="588">
                  <c:v>4.38175173124369</c:v>
                </c:pt>
                <c:pt idx="589">
                  <c:v>4.3720768751213104</c:v>
                </c:pt>
                <c:pt idx="590">
                  <c:v>4.4093046298837697</c:v>
                </c:pt>
                <c:pt idx="591">
                  <c:v>5.1619536014801497</c:v>
                </c:pt>
                <c:pt idx="592">
                  <c:v>3.7649632532644901</c:v>
                </c:pt>
                <c:pt idx="593">
                  <c:v>11.7162771849128</c:v>
                </c:pt>
                <c:pt idx="594">
                  <c:v>5.8195518260783201</c:v>
                </c:pt>
                <c:pt idx="595">
                  <c:v>7.7827771235340801</c:v>
                </c:pt>
                <c:pt idx="596">
                  <c:v>6.9991347251878002</c:v>
                </c:pt>
                <c:pt idx="597">
                  <c:v>7.6396534182680096</c:v>
                </c:pt>
                <c:pt idx="598">
                  <c:v>6.59574101277222</c:v>
                </c:pt>
                <c:pt idx="599">
                  <c:v>6.9425701876401096</c:v>
                </c:pt>
                <c:pt idx="600">
                  <c:v>6.9425701876401096</c:v>
                </c:pt>
                <c:pt idx="601">
                  <c:v>3.43694670888017</c:v>
                </c:pt>
                <c:pt idx="602">
                  <c:v>10.761739314838801</c:v>
                </c:pt>
                <c:pt idx="603">
                  <c:v>10.761739314838801</c:v>
                </c:pt>
                <c:pt idx="604">
                  <c:v>10.761739314838801</c:v>
                </c:pt>
                <c:pt idx="605">
                  <c:v>3.4880378920572199</c:v>
                </c:pt>
                <c:pt idx="606">
                  <c:v>4.8631407062607002</c:v>
                </c:pt>
                <c:pt idx="607">
                  <c:v>4.8631407062607002</c:v>
                </c:pt>
                <c:pt idx="608">
                  <c:v>4.8631407062607002</c:v>
                </c:pt>
                <c:pt idx="609">
                  <c:v>3.70859477305545</c:v>
                </c:pt>
                <c:pt idx="610">
                  <c:v>3.8624279362556999</c:v>
                </c:pt>
                <c:pt idx="611">
                  <c:v>8.0234761611592997</c:v>
                </c:pt>
                <c:pt idx="612">
                  <c:v>6.6944722657893196</c:v>
                </c:pt>
                <c:pt idx="613">
                  <c:v>4.6562075051668703</c:v>
                </c:pt>
                <c:pt idx="614">
                  <c:v>4.7070606640352004</c:v>
                </c:pt>
                <c:pt idx="615">
                  <c:v>6.8315491059836599</c:v>
                </c:pt>
                <c:pt idx="616">
                  <c:v>6.9973851280175099</c:v>
                </c:pt>
                <c:pt idx="617">
                  <c:v>3.3173971716645401</c:v>
                </c:pt>
                <c:pt idx="618">
                  <c:v>10.0564882132321</c:v>
                </c:pt>
                <c:pt idx="619">
                  <c:v>10.0564882132321</c:v>
                </c:pt>
                <c:pt idx="620">
                  <c:v>4.3156775192355097</c:v>
                </c:pt>
                <c:pt idx="621">
                  <c:v>7.0959241635749901</c:v>
                </c:pt>
                <c:pt idx="622">
                  <c:v>7.0959241635749901</c:v>
                </c:pt>
                <c:pt idx="623">
                  <c:v>6.0347950799052796</c:v>
                </c:pt>
                <c:pt idx="624">
                  <c:v>5.6440556618422502</c:v>
                </c:pt>
                <c:pt idx="625">
                  <c:v>3.3990640116068298</c:v>
                </c:pt>
                <c:pt idx="626">
                  <c:v>6.1083234178363197</c:v>
                </c:pt>
                <c:pt idx="627">
                  <c:v>6.0977821316410497</c:v>
                </c:pt>
                <c:pt idx="628">
                  <c:v>3.4589250472950401</c:v>
                </c:pt>
                <c:pt idx="629">
                  <c:v>3.4589250472950401</c:v>
                </c:pt>
                <c:pt idx="630">
                  <c:v>3.4589250472950401</c:v>
                </c:pt>
                <c:pt idx="631">
                  <c:v>3.4589250472950401</c:v>
                </c:pt>
                <c:pt idx="632">
                  <c:v>3.4589250472950401</c:v>
                </c:pt>
                <c:pt idx="633">
                  <c:v>3.4589250472950401</c:v>
                </c:pt>
                <c:pt idx="634">
                  <c:v>3.4589250472950401</c:v>
                </c:pt>
                <c:pt idx="635">
                  <c:v>3.4589250472950401</c:v>
                </c:pt>
                <c:pt idx="636">
                  <c:v>3.4589250472950401</c:v>
                </c:pt>
                <c:pt idx="637">
                  <c:v>3.4589250472950401</c:v>
                </c:pt>
                <c:pt idx="638">
                  <c:v>3.4589250472950401</c:v>
                </c:pt>
                <c:pt idx="639">
                  <c:v>3.4589250472950401</c:v>
                </c:pt>
                <c:pt idx="640">
                  <c:v>3.4589250472950401</c:v>
                </c:pt>
                <c:pt idx="641">
                  <c:v>3.4589250472950401</c:v>
                </c:pt>
                <c:pt idx="642">
                  <c:v>3.4589250472950401</c:v>
                </c:pt>
                <c:pt idx="643">
                  <c:v>3.4589250472950401</c:v>
                </c:pt>
                <c:pt idx="644">
                  <c:v>3.4589250472950401</c:v>
                </c:pt>
                <c:pt idx="645">
                  <c:v>3.4589250472950401</c:v>
                </c:pt>
                <c:pt idx="646">
                  <c:v>3.4589250472950401</c:v>
                </c:pt>
                <c:pt idx="647">
                  <c:v>3.4589250472950401</c:v>
                </c:pt>
                <c:pt idx="648">
                  <c:v>3.4589250472950401</c:v>
                </c:pt>
                <c:pt idx="649">
                  <c:v>3.4589250472950401</c:v>
                </c:pt>
                <c:pt idx="650">
                  <c:v>3.4589250472950401</c:v>
                </c:pt>
                <c:pt idx="651">
                  <c:v>3.4589250472950401</c:v>
                </c:pt>
                <c:pt idx="652">
                  <c:v>3.4589250472950401</c:v>
                </c:pt>
                <c:pt idx="653">
                  <c:v>3.4589250472950401</c:v>
                </c:pt>
                <c:pt idx="654">
                  <c:v>3.4589250472950401</c:v>
                </c:pt>
                <c:pt idx="655">
                  <c:v>3.4589250472950401</c:v>
                </c:pt>
                <c:pt idx="656">
                  <c:v>3.4589250472950401</c:v>
                </c:pt>
                <c:pt idx="657">
                  <c:v>3.4589250472950401</c:v>
                </c:pt>
                <c:pt idx="658">
                  <c:v>3.4589250472950401</c:v>
                </c:pt>
                <c:pt idx="659">
                  <c:v>5.30690274487349</c:v>
                </c:pt>
                <c:pt idx="660">
                  <c:v>9.6869770274123095</c:v>
                </c:pt>
                <c:pt idx="661">
                  <c:v>9.4810683485781695</c:v>
                </c:pt>
                <c:pt idx="662">
                  <c:v>5.5276757697353398</c:v>
                </c:pt>
                <c:pt idx="663">
                  <c:v>5.5250473285833097</c:v>
                </c:pt>
                <c:pt idx="664">
                  <c:v>5.8752100473813398</c:v>
                </c:pt>
                <c:pt idx="665">
                  <c:v>8.2408879992661195</c:v>
                </c:pt>
                <c:pt idx="666">
                  <c:v>10.4019812133914</c:v>
                </c:pt>
                <c:pt idx="667">
                  <c:v>7.4537347161927201</c:v>
                </c:pt>
                <c:pt idx="668">
                  <c:v>3.8913144608375498</c:v>
                </c:pt>
                <c:pt idx="669">
                  <c:v>3.3369201832568902</c:v>
                </c:pt>
                <c:pt idx="670">
                  <c:v>8.5191062063046008</c:v>
                </c:pt>
                <c:pt idx="671">
                  <c:v>6.5708050004171303</c:v>
                </c:pt>
                <c:pt idx="672">
                  <c:v>6.98803489192355</c:v>
                </c:pt>
                <c:pt idx="673">
                  <c:v>7.1994297151687698</c:v>
                </c:pt>
                <c:pt idx="674">
                  <c:v>6.58782291038787</c:v>
                </c:pt>
                <c:pt idx="675">
                  <c:v>2.8402261971562202</c:v>
                </c:pt>
                <c:pt idx="676">
                  <c:v>6.7335754849824898</c:v>
                </c:pt>
                <c:pt idx="677">
                  <c:v>4.3017949236832003</c:v>
                </c:pt>
                <c:pt idx="678">
                  <c:v>3.3272139177144102</c:v>
                </c:pt>
                <c:pt idx="679">
                  <c:v>3.87876814696825</c:v>
                </c:pt>
                <c:pt idx="680">
                  <c:v>8.7402268049615497</c:v>
                </c:pt>
                <c:pt idx="681">
                  <c:v>5.3670517588274702</c:v>
                </c:pt>
                <c:pt idx="682">
                  <c:v>5.18358181948087</c:v>
                </c:pt>
                <c:pt idx="683">
                  <c:v>4.6956264595183104</c:v>
                </c:pt>
                <c:pt idx="684">
                  <c:v>6.9474550831390998</c:v>
                </c:pt>
                <c:pt idx="685">
                  <c:v>5.2988403687310397</c:v>
                </c:pt>
                <c:pt idx="686">
                  <c:v>5.5073161753740898</c:v>
                </c:pt>
                <c:pt idx="687">
                  <c:v>4.9714775881323101</c:v>
                </c:pt>
                <c:pt idx="688">
                  <c:v>4.9714775881323101</c:v>
                </c:pt>
                <c:pt idx="689">
                  <c:v>4.9714775881323101</c:v>
                </c:pt>
                <c:pt idx="690">
                  <c:v>4.1327766293232298</c:v>
                </c:pt>
                <c:pt idx="691">
                  <c:v>8.7296344195907594</c:v>
                </c:pt>
                <c:pt idx="692">
                  <c:v>7.14499560592858</c:v>
                </c:pt>
                <c:pt idx="693">
                  <c:v>5.8909727681934898</c:v>
                </c:pt>
                <c:pt idx="694">
                  <c:v>6.1653151394244396</c:v>
                </c:pt>
                <c:pt idx="695">
                  <c:v>2.83901224130312</c:v>
                </c:pt>
                <c:pt idx="696">
                  <c:v>7.4706148401311703</c:v>
                </c:pt>
                <c:pt idx="697">
                  <c:v>6.4238108757672103</c:v>
                </c:pt>
                <c:pt idx="698">
                  <c:v>7.5998980853394302</c:v>
                </c:pt>
                <c:pt idx="699">
                  <c:v>4.5676403549478204</c:v>
                </c:pt>
                <c:pt idx="700">
                  <c:v>3.5239646702685699</c:v>
                </c:pt>
                <c:pt idx="701">
                  <c:v>3.3310698111024899</c:v>
                </c:pt>
                <c:pt idx="702">
                  <c:v>7.08104971424694</c:v>
                </c:pt>
                <c:pt idx="703">
                  <c:v>4.0140715908502296</c:v>
                </c:pt>
                <c:pt idx="704">
                  <c:v>6.2120960942965899</c:v>
                </c:pt>
                <c:pt idx="705">
                  <c:v>4.1229953464226696</c:v>
                </c:pt>
                <c:pt idx="706">
                  <c:v>4.1229953464226696</c:v>
                </c:pt>
                <c:pt idx="707">
                  <c:v>7.6855004576338999</c:v>
                </c:pt>
                <c:pt idx="708">
                  <c:v>4.6943823754031797</c:v>
                </c:pt>
                <c:pt idx="709">
                  <c:v>7.57382095196379</c:v>
                </c:pt>
                <c:pt idx="710">
                  <c:v>6.5646527618763804</c:v>
                </c:pt>
                <c:pt idx="711">
                  <c:v>3.51239599232184</c:v>
                </c:pt>
                <c:pt idx="712">
                  <c:v>7.2506157747693596</c:v>
                </c:pt>
                <c:pt idx="713">
                  <c:v>8.2224314611756295</c:v>
                </c:pt>
                <c:pt idx="714">
                  <c:v>6.56964085919462</c:v>
                </c:pt>
                <c:pt idx="715">
                  <c:v>11.847356238085</c:v>
                </c:pt>
                <c:pt idx="716">
                  <c:v>6.6757591893874899</c:v>
                </c:pt>
                <c:pt idx="717">
                  <c:v>8.7402268049615497</c:v>
                </c:pt>
                <c:pt idx="718">
                  <c:v>8.7402268049615497</c:v>
                </c:pt>
                <c:pt idx="719">
                  <c:v>3.3442464574074902</c:v>
                </c:pt>
                <c:pt idx="720">
                  <c:v>4.3822970194806299</c:v>
                </c:pt>
                <c:pt idx="721">
                  <c:v>3.7880244049859799</c:v>
                </c:pt>
                <c:pt idx="722">
                  <c:v>9.0159964697400294</c:v>
                </c:pt>
                <c:pt idx="723">
                  <c:v>4.1079762366223802</c:v>
                </c:pt>
                <c:pt idx="724">
                  <c:v>6.7007246477282099</c:v>
                </c:pt>
                <c:pt idx="725">
                  <c:v>6.8944112873447896</c:v>
                </c:pt>
                <c:pt idx="726">
                  <c:v>6.8944112873447896</c:v>
                </c:pt>
                <c:pt idx="727">
                  <c:v>5.7688144626784998</c:v>
                </c:pt>
                <c:pt idx="728">
                  <c:v>3.8074629347382101</c:v>
                </c:pt>
                <c:pt idx="729">
                  <c:v>8.1302971567783207</c:v>
                </c:pt>
                <c:pt idx="730">
                  <c:v>6.3270661275647404</c:v>
                </c:pt>
                <c:pt idx="731">
                  <c:v>3.7372176380934499</c:v>
                </c:pt>
                <c:pt idx="732">
                  <c:v>7.0977839322519003</c:v>
                </c:pt>
                <c:pt idx="733">
                  <c:v>5.90965372503209</c:v>
                </c:pt>
                <c:pt idx="734">
                  <c:v>4.40146933715162</c:v>
                </c:pt>
                <c:pt idx="735">
                  <c:v>7.1143790831642999</c:v>
                </c:pt>
                <c:pt idx="736">
                  <c:v>4.0729041566153299</c:v>
                </c:pt>
                <c:pt idx="737">
                  <c:v>5.4625385937927398</c:v>
                </c:pt>
                <c:pt idx="738">
                  <c:v>5.4625385937927398</c:v>
                </c:pt>
                <c:pt idx="739">
                  <c:v>5.5894110683621996</c:v>
                </c:pt>
                <c:pt idx="740">
                  <c:v>6.2867597609597397</c:v>
                </c:pt>
                <c:pt idx="741">
                  <c:v>4.2913693409636098</c:v>
                </c:pt>
                <c:pt idx="742">
                  <c:v>7.28918226112705</c:v>
                </c:pt>
                <c:pt idx="743">
                  <c:v>2.8860899373411701</c:v>
                </c:pt>
                <c:pt idx="744">
                  <c:v>7.5298800180537597</c:v>
                </c:pt>
                <c:pt idx="745">
                  <c:v>5.43133942370289</c:v>
                </c:pt>
                <c:pt idx="746">
                  <c:v>3.48308938985687</c:v>
                </c:pt>
                <c:pt idx="747">
                  <c:v>3.48308938985687</c:v>
                </c:pt>
                <c:pt idx="748">
                  <c:v>3.48308938985687</c:v>
                </c:pt>
                <c:pt idx="749">
                  <c:v>3.48308938985687</c:v>
                </c:pt>
                <c:pt idx="750">
                  <c:v>9.9384016487319204</c:v>
                </c:pt>
                <c:pt idx="751">
                  <c:v>10.976123520211599</c:v>
                </c:pt>
                <c:pt idx="752">
                  <c:v>3.2807133658705299</c:v>
                </c:pt>
                <c:pt idx="753">
                  <c:v>7.7830469892876799</c:v>
                </c:pt>
                <c:pt idx="754">
                  <c:v>5.77673885827992</c:v>
                </c:pt>
                <c:pt idx="755">
                  <c:v>5.4587075972617498</c:v>
                </c:pt>
                <c:pt idx="756">
                  <c:v>3.3990529253294701</c:v>
                </c:pt>
                <c:pt idx="757">
                  <c:v>3.4588107069721401</c:v>
                </c:pt>
                <c:pt idx="758">
                  <c:v>7.5351245422934303</c:v>
                </c:pt>
                <c:pt idx="759">
                  <c:v>11.845804424926801</c:v>
                </c:pt>
                <c:pt idx="760">
                  <c:v>7.3315469432962601</c:v>
                </c:pt>
                <c:pt idx="761">
                  <c:v>7.3315469432962601</c:v>
                </c:pt>
                <c:pt idx="762">
                  <c:v>7.0328646484896504</c:v>
                </c:pt>
                <c:pt idx="763">
                  <c:v>7.5427538678398003</c:v>
                </c:pt>
                <c:pt idx="764">
                  <c:v>3.59685741756988</c:v>
                </c:pt>
                <c:pt idx="765">
                  <c:v>4.47260468161942</c:v>
                </c:pt>
                <c:pt idx="766">
                  <c:v>7.46535982151397</c:v>
                </c:pt>
                <c:pt idx="767">
                  <c:v>4.1505206725871897</c:v>
                </c:pt>
                <c:pt idx="768">
                  <c:v>8.7550728028715596</c:v>
                </c:pt>
                <c:pt idx="769">
                  <c:v>6.0105566634762004</c:v>
                </c:pt>
                <c:pt idx="770">
                  <c:v>5.3654232014485199</c:v>
                </c:pt>
                <c:pt idx="771">
                  <c:v>4.6785731699611501</c:v>
                </c:pt>
                <c:pt idx="772">
                  <c:v>6.0102879764338804</c:v>
                </c:pt>
                <c:pt idx="773">
                  <c:v>4.2396738235964699</c:v>
                </c:pt>
                <c:pt idx="774">
                  <c:v>4.9657514178305799</c:v>
                </c:pt>
                <c:pt idx="775">
                  <c:v>8.26465996556135</c:v>
                </c:pt>
                <c:pt idx="776">
                  <c:v>9.3377238276510894</c:v>
                </c:pt>
                <c:pt idx="777">
                  <c:v>4.3641255893005297</c:v>
                </c:pt>
                <c:pt idx="778">
                  <c:v>4.3641255893005297</c:v>
                </c:pt>
                <c:pt idx="779">
                  <c:v>12.2468212398784</c:v>
                </c:pt>
                <c:pt idx="780">
                  <c:v>8.0201557830883594</c:v>
                </c:pt>
                <c:pt idx="781">
                  <c:v>8.0201557830883594</c:v>
                </c:pt>
                <c:pt idx="782">
                  <c:v>3.9660469396066498</c:v>
                </c:pt>
                <c:pt idx="783">
                  <c:v>6.5006263055697699</c:v>
                </c:pt>
                <c:pt idx="784">
                  <c:v>9.2464279990860003</c:v>
                </c:pt>
                <c:pt idx="785">
                  <c:v>9.2464279990860003</c:v>
                </c:pt>
                <c:pt idx="786">
                  <c:v>5.11130689195386</c:v>
                </c:pt>
                <c:pt idx="787">
                  <c:v>3.2056222041981401</c:v>
                </c:pt>
                <c:pt idx="788">
                  <c:v>4.0400498720582902</c:v>
                </c:pt>
                <c:pt idx="789">
                  <c:v>4.0400498720582902</c:v>
                </c:pt>
                <c:pt idx="790">
                  <c:v>4.0400498720582902</c:v>
                </c:pt>
                <c:pt idx="791">
                  <c:v>5.2485361788251499</c:v>
                </c:pt>
                <c:pt idx="792">
                  <c:v>6.0295472783852198</c:v>
                </c:pt>
                <c:pt idx="793">
                  <c:v>3.2522620876072401</c:v>
                </c:pt>
                <c:pt idx="794">
                  <c:v>7.84599067742906</c:v>
                </c:pt>
                <c:pt idx="795">
                  <c:v>3.6989671121526202</c:v>
                </c:pt>
                <c:pt idx="796">
                  <c:v>5.1264409258391801</c:v>
                </c:pt>
                <c:pt idx="797">
                  <c:v>3.7619850985953298</c:v>
                </c:pt>
                <c:pt idx="798">
                  <c:v>7.4628473067581904</c:v>
                </c:pt>
                <c:pt idx="799">
                  <c:v>3.43802441043055</c:v>
                </c:pt>
                <c:pt idx="800">
                  <c:v>8.7384479629159895</c:v>
                </c:pt>
                <c:pt idx="801">
                  <c:v>3.3027679945740198</c:v>
                </c:pt>
                <c:pt idx="802">
                  <c:v>8.7384479629159895</c:v>
                </c:pt>
                <c:pt idx="803">
                  <c:v>3.5066550469023499</c:v>
                </c:pt>
                <c:pt idx="804">
                  <c:v>3.5066550469023499</c:v>
                </c:pt>
                <c:pt idx="805">
                  <c:v>3.5066550469023499</c:v>
                </c:pt>
                <c:pt idx="806">
                  <c:v>3.5066550469023499</c:v>
                </c:pt>
                <c:pt idx="807">
                  <c:v>3.5066550469023499</c:v>
                </c:pt>
                <c:pt idx="808">
                  <c:v>3.5066550469023499</c:v>
                </c:pt>
                <c:pt idx="809">
                  <c:v>3.5066550469023499</c:v>
                </c:pt>
                <c:pt idx="810">
                  <c:v>5.5172341244022203</c:v>
                </c:pt>
                <c:pt idx="811">
                  <c:v>6.9104908107205096</c:v>
                </c:pt>
                <c:pt idx="812">
                  <c:v>6.9104908107205096</c:v>
                </c:pt>
                <c:pt idx="813">
                  <c:v>9.4228115497264593</c:v>
                </c:pt>
                <c:pt idx="814">
                  <c:v>9.4228115497264593</c:v>
                </c:pt>
                <c:pt idx="815">
                  <c:v>8.0505128987619905</c:v>
                </c:pt>
                <c:pt idx="816">
                  <c:v>3.8621601080034198</c:v>
                </c:pt>
                <c:pt idx="817">
                  <c:v>12.036100653102</c:v>
                </c:pt>
                <c:pt idx="818">
                  <c:v>6.4400759575117803</c:v>
                </c:pt>
                <c:pt idx="819">
                  <c:v>3.1528066916212101</c:v>
                </c:pt>
                <c:pt idx="820">
                  <c:v>13.123904914067399</c:v>
                </c:pt>
                <c:pt idx="821">
                  <c:v>13.123904914067399</c:v>
                </c:pt>
                <c:pt idx="822">
                  <c:v>5.3598959951848402</c:v>
                </c:pt>
                <c:pt idx="823">
                  <c:v>9.6125052080605897</c:v>
                </c:pt>
                <c:pt idx="824">
                  <c:v>5.8451992700617303</c:v>
                </c:pt>
                <c:pt idx="825">
                  <c:v>5.5298671401463801</c:v>
                </c:pt>
                <c:pt idx="826">
                  <c:v>8.6561258993964394</c:v>
                </c:pt>
                <c:pt idx="827">
                  <c:v>2.8977740208762501</c:v>
                </c:pt>
                <c:pt idx="828">
                  <c:v>5.3957475212573396</c:v>
                </c:pt>
                <c:pt idx="829">
                  <c:v>5.7734051172504302</c:v>
                </c:pt>
                <c:pt idx="830">
                  <c:v>5.7734051172504302</c:v>
                </c:pt>
                <c:pt idx="831">
                  <c:v>3.5713731676890301</c:v>
                </c:pt>
                <c:pt idx="832">
                  <c:v>4.7945381797713802</c:v>
                </c:pt>
                <c:pt idx="833">
                  <c:v>3.3315953731085699</c:v>
                </c:pt>
                <c:pt idx="834">
                  <c:v>10.5982699377254</c:v>
                </c:pt>
                <c:pt idx="835">
                  <c:v>10.5982699377254</c:v>
                </c:pt>
                <c:pt idx="836">
                  <c:v>7.7277991077029604</c:v>
                </c:pt>
                <c:pt idx="837">
                  <c:v>7.7277991077029604</c:v>
                </c:pt>
                <c:pt idx="838">
                  <c:v>6.5022061774257498</c:v>
                </c:pt>
                <c:pt idx="839">
                  <c:v>8.8711272710244895</c:v>
                </c:pt>
                <c:pt idx="840">
                  <c:v>3.6771733313861699</c:v>
                </c:pt>
                <c:pt idx="841">
                  <c:v>3.9647113785091399</c:v>
                </c:pt>
                <c:pt idx="842">
                  <c:v>5.9250641040494898</c:v>
                </c:pt>
                <c:pt idx="843">
                  <c:v>8.9107680288015203</c:v>
                </c:pt>
                <c:pt idx="844">
                  <c:v>6.7575123724762598</c:v>
                </c:pt>
                <c:pt idx="845">
                  <c:v>5.9127615334283901</c:v>
                </c:pt>
                <c:pt idx="846">
                  <c:v>9.0794282030611608</c:v>
                </c:pt>
                <c:pt idx="847">
                  <c:v>3.8248064674447999</c:v>
                </c:pt>
                <c:pt idx="848">
                  <c:v>9.5327422751237201</c:v>
                </c:pt>
                <c:pt idx="849">
                  <c:v>9.5327422751237201</c:v>
                </c:pt>
                <c:pt idx="850">
                  <c:v>8.2635066728852102</c:v>
                </c:pt>
                <c:pt idx="851">
                  <c:v>8.2635066728852102</c:v>
                </c:pt>
                <c:pt idx="852">
                  <c:v>3.38952187338674</c:v>
                </c:pt>
                <c:pt idx="853">
                  <c:v>8.5828483627376499</c:v>
                </c:pt>
                <c:pt idx="854">
                  <c:v>6.6665891890878699</c:v>
                </c:pt>
                <c:pt idx="855">
                  <c:v>10.8957546066319</c:v>
                </c:pt>
                <c:pt idx="856">
                  <c:v>7.2023756968183497</c:v>
                </c:pt>
                <c:pt idx="857">
                  <c:v>5.4116881467506399</c:v>
                </c:pt>
                <c:pt idx="858">
                  <c:v>8.2439771825261108</c:v>
                </c:pt>
                <c:pt idx="859">
                  <c:v>10.3027752454891</c:v>
                </c:pt>
                <c:pt idx="860">
                  <c:v>10.3027752454891</c:v>
                </c:pt>
                <c:pt idx="861">
                  <c:v>5.5606771306025804</c:v>
                </c:pt>
                <c:pt idx="862">
                  <c:v>6.21272220049834</c:v>
                </c:pt>
                <c:pt idx="863">
                  <c:v>4.0744867514429099</c:v>
                </c:pt>
                <c:pt idx="864">
                  <c:v>10.089101635226999</c:v>
                </c:pt>
                <c:pt idx="865">
                  <c:v>10.089101635226999</c:v>
                </c:pt>
                <c:pt idx="866">
                  <c:v>3.44577209412014</c:v>
                </c:pt>
                <c:pt idx="867">
                  <c:v>7.9261724225929502</c:v>
                </c:pt>
                <c:pt idx="868">
                  <c:v>7.3890862768238899</c:v>
                </c:pt>
                <c:pt idx="869">
                  <c:v>8.2036068047568502</c:v>
                </c:pt>
                <c:pt idx="870">
                  <c:v>8.2036068047568502</c:v>
                </c:pt>
                <c:pt idx="871">
                  <c:v>3.3428836445999002</c:v>
                </c:pt>
                <c:pt idx="872">
                  <c:v>3.3428836445999002</c:v>
                </c:pt>
                <c:pt idx="873">
                  <c:v>3.3428836445999002</c:v>
                </c:pt>
                <c:pt idx="874">
                  <c:v>4.41570658489153</c:v>
                </c:pt>
                <c:pt idx="875">
                  <c:v>3.3428836445999002</c:v>
                </c:pt>
                <c:pt idx="876">
                  <c:v>4.41570658489153</c:v>
                </c:pt>
                <c:pt idx="877">
                  <c:v>3.3428836445999002</c:v>
                </c:pt>
                <c:pt idx="878">
                  <c:v>3.3428836445999002</c:v>
                </c:pt>
                <c:pt idx="879">
                  <c:v>3.3428836445999002</c:v>
                </c:pt>
                <c:pt idx="880">
                  <c:v>3.3428836445999002</c:v>
                </c:pt>
                <c:pt idx="881">
                  <c:v>3.3428836445999002</c:v>
                </c:pt>
                <c:pt idx="882">
                  <c:v>3.3428836445999002</c:v>
                </c:pt>
                <c:pt idx="883">
                  <c:v>8.0548609063440004</c:v>
                </c:pt>
                <c:pt idx="884">
                  <c:v>7.2394114244383401</c:v>
                </c:pt>
                <c:pt idx="885">
                  <c:v>5.2636147059980596</c:v>
                </c:pt>
                <c:pt idx="886">
                  <c:v>3.5772877556602398</c:v>
                </c:pt>
                <c:pt idx="887">
                  <c:v>3.5772877556602398</c:v>
                </c:pt>
                <c:pt idx="888">
                  <c:v>3.5772877556602398</c:v>
                </c:pt>
                <c:pt idx="889">
                  <c:v>3.5772877556602398</c:v>
                </c:pt>
                <c:pt idx="890">
                  <c:v>3.5772877556602398</c:v>
                </c:pt>
                <c:pt idx="891">
                  <c:v>4.71031814801721</c:v>
                </c:pt>
                <c:pt idx="892">
                  <c:v>6.36872357975429</c:v>
                </c:pt>
                <c:pt idx="893">
                  <c:v>6.36872357975429</c:v>
                </c:pt>
                <c:pt idx="894">
                  <c:v>6.36872357975429</c:v>
                </c:pt>
                <c:pt idx="895">
                  <c:v>4.27548157131287</c:v>
                </c:pt>
                <c:pt idx="896">
                  <c:v>6.0014499049788004</c:v>
                </c:pt>
                <c:pt idx="897">
                  <c:v>9.5238468997977499</c:v>
                </c:pt>
                <c:pt idx="898">
                  <c:v>10.144201271352999</c:v>
                </c:pt>
                <c:pt idx="899">
                  <c:v>7.4071726477473501</c:v>
                </c:pt>
                <c:pt idx="900">
                  <c:v>2.9431088337669</c:v>
                </c:pt>
                <c:pt idx="901">
                  <c:v>4.7613961541055803</c:v>
                </c:pt>
                <c:pt idx="902">
                  <c:v>4.7613961541055803</c:v>
                </c:pt>
                <c:pt idx="903">
                  <c:v>3.67723018837175</c:v>
                </c:pt>
                <c:pt idx="904">
                  <c:v>7.2060348346433702</c:v>
                </c:pt>
                <c:pt idx="905">
                  <c:v>6.28928877429657</c:v>
                </c:pt>
                <c:pt idx="906">
                  <c:v>10.7183564379571</c:v>
                </c:pt>
                <c:pt idx="907">
                  <c:v>10.7183564379571</c:v>
                </c:pt>
                <c:pt idx="908">
                  <c:v>10.7183564379571</c:v>
                </c:pt>
                <c:pt idx="909">
                  <c:v>10.7183564379571</c:v>
                </c:pt>
                <c:pt idx="910">
                  <c:v>6.8765253420628101</c:v>
                </c:pt>
                <c:pt idx="911">
                  <c:v>6.5374037422988298</c:v>
                </c:pt>
                <c:pt idx="912">
                  <c:v>4.3232656623835801</c:v>
                </c:pt>
                <c:pt idx="913">
                  <c:v>7.84599067742906</c:v>
                </c:pt>
                <c:pt idx="914">
                  <c:v>8.3079150590573008</c:v>
                </c:pt>
                <c:pt idx="915">
                  <c:v>3.75489711742512</c:v>
                </c:pt>
                <c:pt idx="916">
                  <c:v>4.0697682694769002</c:v>
                </c:pt>
                <c:pt idx="917">
                  <c:v>4.5259607257887398</c:v>
                </c:pt>
                <c:pt idx="918">
                  <c:v>7.4536365107054499</c:v>
                </c:pt>
                <c:pt idx="919">
                  <c:v>3.8207112445502101</c:v>
                </c:pt>
                <c:pt idx="920">
                  <c:v>6.3332757557692698</c:v>
                </c:pt>
                <c:pt idx="921">
                  <c:v>6.9040552095377699</c:v>
                </c:pt>
                <c:pt idx="922">
                  <c:v>3.38952187338674</c:v>
                </c:pt>
                <c:pt idx="923">
                  <c:v>8.8669900387736895</c:v>
                </c:pt>
                <c:pt idx="924">
                  <c:v>8.1442242373651705</c:v>
                </c:pt>
                <c:pt idx="925">
                  <c:v>8.5916924700779305</c:v>
                </c:pt>
                <c:pt idx="926">
                  <c:v>8.5916924700779305</c:v>
                </c:pt>
                <c:pt idx="927">
                  <c:v>4.6176864816715604</c:v>
                </c:pt>
                <c:pt idx="928">
                  <c:v>3.0845374376393102</c:v>
                </c:pt>
                <c:pt idx="929">
                  <c:v>4.8044196990956696</c:v>
                </c:pt>
                <c:pt idx="930">
                  <c:v>6.64301132797622</c:v>
                </c:pt>
                <c:pt idx="931">
                  <c:v>6.64301132797622</c:v>
                </c:pt>
                <c:pt idx="932">
                  <c:v>2.9934073508043602</c:v>
                </c:pt>
                <c:pt idx="933">
                  <c:v>6.0306156979108403</c:v>
                </c:pt>
                <c:pt idx="934">
                  <c:v>6.2832961604456203</c:v>
                </c:pt>
                <c:pt idx="935">
                  <c:v>8.2493941821417405</c:v>
                </c:pt>
                <c:pt idx="936">
                  <c:v>8.2493941821417405</c:v>
                </c:pt>
                <c:pt idx="937">
                  <c:v>5.5667929054069303</c:v>
                </c:pt>
                <c:pt idx="938">
                  <c:v>5.5667929054069303</c:v>
                </c:pt>
                <c:pt idx="939">
                  <c:v>9.7478550817723395</c:v>
                </c:pt>
                <c:pt idx="940">
                  <c:v>9.7478550817723395</c:v>
                </c:pt>
                <c:pt idx="941">
                  <c:v>6.9213110968544704</c:v>
                </c:pt>
                <c:pt idx="942">
                  <c:v>3.0696031515267999</c:v>
                </c:pt>
                <c:pt idx="943">
                  <c:v>8.3829250394343404</c:v>
                </c:pt>
                <c:pt idx="944">
                  <c:v>8.6695375193810609</c:v>
                </c:pt>
                <c:pt idx="945">
                  <c:v>3.9812255406535302</c:v>
                </c:pt>
                <c:pt idx="946">
                  <c:v>7.7412553676933804</c:v>
                </c:pt>
                <c:pt idx="947">
                  <c:v>3.27881926144806</c:v>
                </c:pt>
                <c:pt idx="948">
                  <c:v>3.27881926144806</c:v>
                </c:pt>
                <c:pt idx="949">
                  <c:v>6.60110115350024</c:v>
                </c:pt>
                <c:pt idx="950">
                  <c:v>3.8244364241961999</c:v>
                </c:pt>
                <c:pt idx="951">
                  <c:v>8.3475217807618396</c:v>
                </c:pt>
                <c:pt idx="952">
                  <c:v>8.1537353064184597</c:v>
                </c:pt>
                <c:pt idx="953">
                  <c:v>8.4824156103979096</c:v>
                </c:pt>
                <c:pt idx="954">
                  <c:v>8.57836951637222</c:v>
                </c:pt>
                <c:pt idx="955">
                  <c:v>8.2276724116621498</c:v>
                </c:pt>
                <c:pt idx="956">
                  <c:v>5.3957475212573396</c:v>
                </c:pt>
                <c:pt idx="957">
                  <c:v>8.8274763921167896</c:v>
                </c:pt>
                <c:pt idx="958">
                  <c:v>8.8274763921167896</c:v>
                </c:pt>
                <c:pt idx="959">
                  <c:v>8.8274763921167896</c:v>
                </c:pt>
                <c:pt idx="960">
                  <c:v>3.8554213922246801</c:v>
                </c:pt>
                <c:pt idx="961">
                  <c:v>4.3566830208860896</c:v>
                </c:pt>
                <c:pt idx="962">
                  <c:v>5.1575161115267498</c:v>
                </c:pt>
                <c:pt idx="963">
                  <c:v>2.9528798223805599</c:v>
                </c:pt>
                <c:pt idx="964">
                  <c:v>6.4025142462076303</c:v>
                </c:pt>
                <c:pt idx="965">
                  <c:v>5.6513508097708298</c:v>
                </c:pt>
                <c:pt idx="966">
                  <c:v>5.6513508097708298</c:v>
                </c:pt>
                <c:pt idx="967">
                  <c:v>4.1020011389030602</c:v>
                </c:pt>
                <c:pt idx="968">
                  <c:v>4.1020011389030602</c:v>
                </c:pt>
                <c:pt idx="969">
                  <c:v>7.7146534422648596</c:v>
                </c:pt>
                <c:pt idx="970">
                  <c:v>4.8243540122558404</c:v>
                </c:pt>
                <c:pt idx="971">
                  <c:v>7.4910120307575703</c:v>
                </c:pt>
                <c:pt idx="972">
                  <c:v>7.5259916370276203</c:v>
                </c:pt>
                <c:pt idx="973">
                  <c:v>5.1164854941515596</c:v>
                </c:pt>
                <c:pt idx="974">
                  <c:v>7.6542956019989701</c:v>
                </c:pt>
                <c:pt idx="975">
                  <c:v>7.5616347050381503</c:v>
                </c:pt>
                <c:pt idx="976">
                  <c:v>10.4922007683936</c:v>
                </c:pt>
                <c:pt idx="977">
                  <c:v>8.9735978968341001</c:v>
                </c:pt>
                <c:pt idx="978">
                  <c:v>7.6966102921277901</c:v>
                </c:pt>
                <c:pt idx="979">
                  <c:v>4.2919747897367504</c:v>
                </c:pt>
                <c:pt idx="980">
                  <c:v>7.9154884122397098</c:v>
                </c:pt>
                <c:pt idx="981">
                  <c:v>7.9154884122397098</c:v>
                </c:pt>
                <c:pt idx="982">
                  <c:v>8.1683337185494498</c:v>
                </c:pt>
                <c:pt idx="983">
                  <c:v>3.37105500783963</c:v>
                </c:pt>
                <c:pt idx="984">
                  <c:v>3.2495801385536098</c:v>
                </c:pt>
                <c:pt idx="985">
                  <c:v>4.1274867496269003</c:v>
                </c:pt>
                <c:pt idx="986">
                  <c:v>6.8504404841989501</c:v>
                </c:pt>
                <c:pt idx="987">
                  <c:v>5.5172341244022203</c:v>
                </c:pt>
                <c:pt idx="988">
                  <c:v>6.53408174425015</c:v>
                </c:pt>
                <c:pt idx="989">
                  <c:v>7.5221540555979001</c:v>
                </c:pt>
                <c:pt idx="990">
                  <c:v>3.7215986951225402</c:v>
                </c:pt>
                <c:pt idx="991">
                  <c:v>5.1611257608870602</c:v>
                </c:pt>
                <c:pt idx="992">
                  <c:v>7.5112904859582104</c:v>
                </c:pt>
                <c:pt idx="993">
                  <c:v>5.0082054701408598</c:v>
                </c:pt>
                <c:pt idx="994">
                  <c:v>3.2768764742567602</c:v>
                </c:pt>
                <c:pt idx="995">
                  <c:v>3.7439789049494898</c:v>
                </c:pt>
                <c:pt idx="996">
                  <c:v>3.7439789049494898</c:v>
                </c:pt>
                <c:pt idx="997">
                  <c:v>7.64562392008136</c:v>
                </c:pt>
                <c:pt idx="998">
                  <c:v>9.2950764732738698</c:v>
                </c:pt>
                <c:pt idx="999">
                  <c:v>9.09596017285884</c:v>
                </c:pt>
                <c:pt idx="1000">
                  <c:v>8.8366227369808801</c:v>
                </c:pt>
                <c:pt idx="1001">
                  <c:v>5.5691940145126697</c:v>
                </c:pt>
                <c:pt idx="1002">
                  <c:v>6.67370183575715</c:v>
                </c:pt>
                <c:pt idx="1003">
                  <c:v>6.67370183575715</c:v>
                </c:pt>
                <c:pt idx="1004">
                  <c:v>6.4864352474919604</c:v>
                </c:pt>
                <c:pt idx="1005">
                  <c:v>11.6314913713833</c:v>
                </c:pt>
                <c:pt idx="1006">
                  <c:v>7.4479332393507596</c:v>
                </c:pt>
                <c:pt idx="1007">
                  <c:v>7.5006947173778196</c:v>
                </c:pt>
                <c:pt idx="1008">
                  <c:v>3.3825861821080401</c:v>
                </c:pt>
                <c:pt idx="1009">
                  <c:v>3.3825861821080401</c:v>
                </c:pt>
                <c:pt idx="1010">
                  <c:v>3.3825861821080401</c:v>
                </c:pt>
                <c:pt idx="1011">
                  <c:v>3.3825861821080401</c:v>
                </c:pt>
                <c:pt idx="1012">
                  <c:v>8.6684273468529902</c:v>
                </c:pt>
                <c:pt idx="1013">
                  <c:v>2.9430845379448201</c:v>
                </c:pt>
                <c:pt idx="1014">
                  <c:v>7.0703102601235797</c:v>
                </c:pt>
                <c:pt idx="1015">
                  <c:v>6.9417344037564499</c:v>
                </c:pt>
                <c:pt idx="1016">
                  <c:v>3.5681170561199802</c:v>
                </c:pt>
                <c:pt idx="1017">
                  <c:v>5.7046750990213004</c:v>
                </c:pt>
                <c:pt idx="1018">
                  <c:v>3.7512937408473199</c:v>
                </c:pt>
                <c:pt idx="1019">
                  <c:v>3.0383053928014898</c:v>
                </c:pt>
                <c:pt idx="1020">
                  <c:v>4.5202742266257898</c:v>
                </c:pt>
                <c:pt idx="1021">
                  <c:v>3.0383053928014898</c:v>
                </c:pt>
                <c:pt idx="1022">
                  <c:v>8.7678903021783992</c:v>
                </c:pt>
                <c:pt idx="1023">
                  <c:v>8.7678903021783992</c:v>
                </c:pt>
                <c:pt idx="1024">
                  <c:v>8.7678903021783992</c:v>
                </c:pt>
                <c:pt idx="1025">
                  <c:v>5.6498000436362101</c:v>
                </c:pt>
                <c:pt idx="1026">
                  <c:v>11.465519033579699</c:v>
                </c:pt>
                <c:pt idx="1027">
                  <c:v>11.465519033579699</c:v>
                </c:pt>
                <c:pt idx="1028">
                  <c:v>9.2129120862387399</c:v>
                </c:pt>
                <c:pt idx="1029">
                  <c:v>6.34025104404604</c:v>
                </c:pt>
                <c:pt idx="1030">
                  <c:v>4.9448080972612898</c:v>
                </c:pt>
                <c:pt idx="1031">
                  <c:v>4.0753028184879998</c:v>
                </c:pt>
                <c:pt idx="1032">
                  <c:v>7.46212032070025</c:v>
                </c:pt>
                <c:pt idx="1033">
                  <c:v>7.4927263376867597</c:v>
                </c:pt>
                <c:pt idx="1034">
                  <c:v>4.7165891171181098</c:v>
                </c:pt>
                <c:pt idx="1035">
                  <c:v>6.07423504104593</c:v>
                </c:pt>
                <c:pt idx="1036">
                  <c:v>6.07423504104593</c:v>
                </c:pt>
                <c:pt idx="1037">
                  <c:v>5.7446153966630904</c:v>
                </c:pt>
                <c:pt idx="1038">
                  <c:v>7.5608499890077896</c:v>
                </c:pt>
                <c:pt idx="1039">
                  <c:v>7.5608499890077896</c:v>
                </c:pt>
                <c:pt idx="1040">
                  <c:v>4.1059553018280202</c:v>
                </c:pt>
                <c:pt idx="1041">
                  <c:v>8.0648720331991708</c:v>
                </c:pt>
                <c:pt idx="1042">
                  <c:v>12.3415254254811</c:v>
                </c:pt>
                <c:pt idx="1043">
                  <c:v>12.3415254254811</c:v>
                </c:pt>
                <c:pt idx="1044">
                  <c:v>9.1920960292306297</c:v>
                </c:pt>
                <c:pt idx="1045">
                  <c:v>8.6687755734369194</c:v>
                </c:pt>
                <c:pt idx="1046">
                  <c:v>4.0134895378747801</c:v>
                </c:pt>
                <c:pt idx="1047">
                  <c:v>6.6661736633090296</c:v>
                </c:pt>
                <c:pt idx="1048">
                  <c:v>5.9771389808884701</c:v>
                </c:pt>
                <c:pt idx="1049">
                  <c:v>5.9771389808884701</c:v>
                </c:pt>
                <c:pt idx="1050">
                  <c:v>8.8590888290397292</c:v>
                </c:pt>
                <c:pt idx="1051">
                  <c:v>4.4401129726500503</c:v>
                </c:pt>
                <c:pt idx="1052">
                  <c:v>4.8893971879090996</c:v>
                </c:pt>
                <c:pt idx="1053">
                  <c:v>3.4422845731147702</c:v>
                </c:pt>
                <c:pt idx="1054">
                  <c:v>3.4422845731147702</c:v>
                </c:pt>
                <c:pt idx="1055">
                  <c:v>4.6568238671453202</c:v>
                </c:pt>
                <c:pt idx="1056">
                  <c:v>6.0884454861988999</c:v>
                </c:pt>
                <c:pt idx="1057">
                  <c:v>8.0963300181985396</c:v>
                </c:pt>
                <c:pt idx="1058">
                  <c:v>8.0779865735640399</c:v>
                </c:pt>
                <c:pt idx="1059">
                  <c:v>3.8709985138613301</c:v>
                </c:pt>
                <c:pt idx="1060">
                  <c:v>7.7321117983974901</c:v>
                </c:pt>
                <c:pt idx="1061">
                  <c:v>3.4503722396768901</c:v>
                </c:pt>
                <c:pt idx="1062">
                  <c:v>6.9711371979739898</c:v>
                </c:pt>
                <c:pt idx="1063">
                  <c:v>4.5290043492894201</c:v>
                </c:pt>
                <c:pt idx="1064">
                  <c:v>8.1537353064184597</c:v>
                </c:pt>
                <c:pt idx="1065">
                  <c:v>4.8355243535862904</c:v>
                </c:pt>
                <c:pt idx="1066">
                  <c:v>3.8543195419548</c:v>
                </c:pt>
                <c:pt idx="1067">
                  <c:v>6.4755905871542296</c:v>
                </c:pt>
                <c:pt idx="1068">
                  <c:v>6.4755905871542296</c:v>
                </c:pt>
                <c:pt idx="1069">
                  <c:v>8.4082689971253899</c:v>
                </c:pt>
                <c:pt idx="1070">
                  <c:v>8.4082689971253899</c:v>
                </c:pt>
                <c:pt idx="1071">
                  <c:v>8.4082689971253899</c:v>
                </c:pt>
                <c:pt idx="1072">
                  <c:v>3.6109387230938101</c:v>
                </c:pt>
                <c:pt idx="1073">
                  <c:v>4.7192907140942104</c:v>
                </c:pt>
                <c:pt idx="1074">
                  <c:v>4.7192907140942104</c:v>
                </c:pt>
                <c:pt idx="1075">
                  <c:v>4.7192907140942104</c:v>
                </c:pt>
                <c:pt idx="1076">
                  <c:v>8.1537353064184597</c:v>
                </c:pt>
                <c:pt idx="1077">
                  <c:v>5.3246737561625004</c:v>
                </c:pt>
                <c:pt idx="1078">
                  <c:v>4.1185426342385103</c:v>
                </c:pt>
                <c:pt idx="1079">
                  <c:v>3.7049902060165798</c:v>
                </c:pt>
                <c:pt idx="1080">
                  <c:v>3.7049902060165798</c:v>
                </c:pt>
                <c:pt idx="1081">
                  <c:v>5.0598281066720396</c:v>
                </c:pt>
                <c:pt idx="1082">
                  <c:v>4.0543216873367003</c:v>
                </c:pt>
                <c:pt idx="1083">
                  <c:v>4.6238047297611304</c:v>
                </c:pt>
                <c:pt idx="1084">
                  <c:v>7.36968514688688</c:v>
                </c:pt>
                <c:pt idx="1085">
                  <c:v>4.6261925541713396</c:v>
                </c:pt>
                <c:pt idx="1086">
                  <c:v>3.8287633012749498</c:v>
                </c:pt>
                <c:pt idx="1087">
                  <c:v>6.8075710977158801</c:v>
                </c:pt>
                <c:pt idx="1088">
                  <c:v>11.5571451792077</c:v>
                </c:pt>
                <c:pt idx="1089">
                  <c:v>6.3783131426133197</c:v>
                </c:pt>
                <c:pt idx="1090">
                  <c:v>5.8633029860468904</c:v>
                </c:pt>
                <c:pt idx="1091">
                  <c:v>8.5191062063046008</c:v>
                </c:pt>
                <c:pt idx="1092">
                  <c:v>8.6126966234193905</c:v>
                </c:pt>
                <c:pt idx="1093">
                  <c:v>8.6126966234193905</c:v>
                </c:pt>
                <c:pt idx="1094">
                  <c:v>7.6768623324204501</c:v>
                </c:pt>
                <c:pt idx="1095">
                  <c:v>9.8261236786192505</c:v>
                </c:pt>
                <c:pt idx="1096">
                  <c:v>8.2224314611756295</c:v>
                </c:pt>
                <c:pt idx="1097">
                  <c:v>8.2224314611756295</c:v>
                </c:pt>
                <c:pt idx="1098">
                  <c:v>4.0125846999348997</c:v>
                </c:pt>
                <c:pt idx="1099">
                  <c:v>3.16118625121964</c:v>
                </c:pt>
                <c:pt idx="1100">
                  <c:v>3.45189978434292</c:v>
                </c:pt>
                <c:pt idx="1101">
                  <c:v>5.4494728683762004</c:v>
                </c:pt>
                <c:pt idx="1102">
                  <c:v>6.1407521136145302</c:v>
                </c:pt>
                <c:pt idx="1103">
                  <c:v>4.0059681075772096</c:v>
                </c:pt>
                <c:pt idx="1104">
                  <c:v>7.5929510619571596</c:v>
                </c:pt>
                <c:pt idx="1105">
                  <c:v>9.7027486400799496</c:v>
                </c:pt>
                <c:pt idx="1106">
                  <c:v>7.6731806910221501</c:v>
                </c:pt>
                <c:pt idx="1107">
                  <c:v>6.72107175147924</c:v>
                </c:pt>
                <c:pt idx="1108">
                  <c:v>2.9866443828113698</c:v>
                </c:pt>
                <c:pt idx="1109">
                  <c:v>6.8885987981175303</c:v>
                </c:pt>
                <c:pt idx="1110">
                  <c:v>8.3501167086077501</c:v>
                </c:pt>
                <c:pt idx="1111">
                  <c:v>8.1313068886721904</c:v>
                </c:pt>
                <c:pt idx="1112">
                  <c:v>11.3810069459934</c:v>
                </c:pt>
                <c:pt idx="1113">
                  <c:v>8.4248339964490402</c:v>
                </c:pt>
                <c:pt idx="1114">
                  <c:v>8.4248339964490402</c:v>
                </c:pt>
                <c:pt idx="1115">
                  <c:v>8.4248339964490402</c:v>
                </c:pt>
                <c:pt idx="1116">
                  <c:v>4.2822682016992299</c:v>
                </c:pt>
                <c:pt idx="1117">
                  <c:v>3.1560254018090701</c:v>
                </c:pt>
                <c:pt idx="1118">
                  <c:v>4.2822682016992299</c:v>
                </c:pt>
                <c:pt idx="1119">
                  <c:v>3.3619050968263098</c:v>
                </c:pt>
                <c:pt idx="1120">
                  <c:v>3.0718236563746202</c:v>
                </c:pt>
                <c:pt idx="1121">
                  <c:v>8.8702566755048409</c:v>
                </c:pt>
                <c:pt idx="1122">
                  <c:v>4.4136257223545901</c:v>
                </c:pt>
                <c:pt idx="1123">
                  <c:v>6.7728981139246596</c:v>
                </c:pt>
                <c:pt idx="1124">
                  <c:v>6.1218049169209197</c:v>
                </c:pt>
                <c:pt idx="1125">
                  <c:v>6.72107175147924</c:v>
                </c:pt>
                <c:pt idx="1126">
                  <c:v>2.83265047983893</c:v>
                </c:pt>
                <c:pt idx="1127">
                  <c:v>2.83265047983893</c:v>
                </c:pt>
                <c:pt idx="1128">
                  <c:v>3.43250408249602</c:v>
                </c:pt>
                <c:pt idx="1129">
                  <c:v>4.4294818612166997</c:v>
                </c:pt>
                <c:pt idx="1130">
                  <c:v>4.1699098890988902</c:v>
                </c:pt>
                <c:pt idx="1131">
                  <c:v>6.7026548537241704</c:v>
                </c:pt>
                <c:pt idx="1132">
                  <c:v>2.9291786054108702</c:v>
                </c:pt>
                <c:pt idx="1133">
                  <c:v>10.557778997138501</c:v>
                </c:pt>
                <c:pt idx="1134">
                  <c:v>2.9291786054108702</c:v>
                </c:pt>
                <c:pt idx="1135">
                  <c:v>3.2674990254009799</c:v>
                </c:pt>
                <c:pt idx="1136">
                  <c:v>4.1254163763978999</c:v>
                </c:pt>
                <c:pt idx="1137">
                  <c:v>8.1969377422026906</c:v>
                </c:pt>
                <c:pt idx="1138">
                  <c:v>8.1969377422026906</c:v>
                </c:pt>
                <c:pt idx="1139">
                  <c:v>3.5373213820959499</c:v>
                </c:pt>
                <c:pt idx="1140">
                  <c:v>9.1132305060323802</c:v>
                </c:pt>
                <c:pt idx="1141">
                  <c:v>9.1132305060323802</c:v>
                </c:pt>
                <c:pt idx="1142">
                  <c:v>3.4345568163270102</c:v>
                </c:pt>
                <c:pt idx="1143">
                  <c:v>6.2347687653453701</c:v>
                </c:pt>
                <c:pt idx="1144">
                  <c:v>6.2347687653453701</c:v>
                </c:pt>
                <c:pt idx="1145">
                  <c:v>3.5499899385021001</c:v>
                </c:pt>
                <c:pt idx="1146">
                  <c:v>3.6165762313254199</c:v>
                </c:pt>
                <c:pt idx="1147">
                  <c:v>9.0305997674177103</c:v>
                </c:pt>
                <c:pt idx="1148">
                  <c:v>7.7032872542961002</c:v>
                </c:pt>
                <c:pt idx="1149">
                  <c:v>3.4680065220257301</c:v>
                </c:pt>
                <c:pt idx="1150">
                  <c:v>10.3787574630554</c:v>
                </c:pt>
                <c:pt idx="1151">
                  <c:v>10.3787574630554</c:v>
                </c:pt>
                <c:pt idx="1152">
                  <c:v>3.2322937063945401</c:v>
                </c:pt>
                <c:pt idx="1153">
                  <c:v>3.7563655372173499</c:v>
                </c:pt>
                <c:pt idx="1154">
                  <c:v>7.0108468657910699</c:v>
                </c:pt>
                <c:pt idx="1155">
                  <c:v>8.4287952204516099</c:v>
                </c:pt>
                <c:pt idx="1156">
                  <c:v>5.8539029438908896</c:v>
                </c:pt>
                <c:pt idx="1157">
                  <c:v>9.1436400329391301</c:v>
                </c:pt>
                <c:pt idx="1158">
                  <c:v>9.1436400329391301</c:v>
                </c:pt>
                <c:pt idx="1159">
                  <c:v>3.1611201146455699</c:v>
                </c:pt>
                <c:pt idx="1160">
                  <c:v>4.84634341394381</c:v>
                </c:pt>
                <c:pt idx="1161">
                  <c:v>3.3226090744193799</c:v>
                </c:pt>
                <c:pt idx="1162">
                  <c:v>3.3226090744193799</c:v>
                </c:pt>
                <c:pt idx="1163">
                  <c:v>6.9082648332059602</c:v>
                </c:pt>
                <c:pt idx="1164">
                  <c:v>3.0426680093819001</c:v>
                </c:pt>
                <c:pt idx="1165">
                  <c:v>3.0426680093819001</c:v>
                </c:pt>
                <c:pt idx="1166">
                  <c:v>3.0426680093819001</c:v>
                </c:pt>
                <c:pt idx="1167">
                  <c:v>3.0426680093819001</c:v>
                </c:pt>
                <c:pt idx="1168">
                  <c:v>3.0426680093819001</c:v>
                </c:pt>
                <c:pt idx="1169">
                  <c:v>3.0426680093819001</c:v>
                </c:pt>
                <c:pt idx="1170">
                  <c:v>3.0426680093819001</c:v>
                </c:pt>
                <c:pt idx="1171">
                  <c:v>9.7509121868836797</c:v>
                </c:pt>
                <c:pt idx="1172">
                  <c:v>9.7509121868836797</c:v>
                </c:pt>
                <c:pt idx="1173">
                  <c:v>9.7094529378522907</c:v>
                </c:pt>
                <c:pt idx="1174">
                  <c:v>9.7094529378522907</c:v>
                </c:pt>
                <c:pt idx="1175">
                  <c:v>6.6766119662390899</c:v>
                </c:pt>
                <c:pt idx="1176">
                  <c:v>5.6620923661466396</c:v>
                </c:pt>
                <c:pt idx="1177">
                  <c:v>3.6179475364303002</c:v>
                </c:pt>
                <c:pt idx="1178">
                  <c:v>9.7021396642516002</c:v>
                </c:pt>
                <c:pt idx="1179">
                  <c:v>5.1699397354020702</c:v>
                </c:pt>
                <c:pt idx="1180">
                  <c:v>3.0696031515267999</c:v>
                </c:pt>
                <c:pt idx="1181">
                  <c:v>3.9565605245710902</c:v>
                </c:pt>
                <c:pt idx="1182">
                  <c:v>3.70139995469339</c:v>
                </c:pt>
                <c:pt idx="1183">
                  <c:v>8.0578187018675607</c:v>
                </c:pt>
                <c:pt idx="1184">
                  <c:v>4.4713084248388899</c:v>
                </c:pt>
                <c:pt idx="1185">
                  <c:v>3.37055471097564</c:v>
                </c:pt>
                <c:pt idx="1186">
                  <c:v>7.0136634334222503</c:v>
                </c:pt>
                <c:pt idx="1187">
                  <c:v>3.7406745158914401</c:v>
                </c:pt>
                <c:pt idx="1188">
                  <c:v>10.804790668206101</c:v>
                </c:pt>
                <c:pt idx="1189">
                  <c:v>7.1951871860593704</c:v>
                </c:pt>
                <c:pt idx="1190">
                  <c:v>7.2605884603806601</c:v>
                </c:pt>
                <c:pt idx="1191">
                  <c:v>7.1041535482187097</c:v>
                </c:pt>
                <c:pt idx="1192">
                  <c:v>6.4806596276178503</c:v>
                </c:pt>
                <c:pt idx="1193">
                  <c:v>5.0247992012920397</c:v>
                </c:pt>
                <c:pt idx="1194">
                  <c:v>7.2152758811788003</c:v>
                </c:pt>
                <c:pt idx="1195">
                  <c:v>8.3158834120109901</c:v>
                </c:pt>
                <c:pt idx="1196">
                  <c:v>4.7290508432477099</c:v>
                </c:pt>
                <c:pt idx="1197">
                  <c:v>3.0064118139352201</c:v>
                </c:pt>
                <c:pt idx="1198">
                  <c:v>6.5658957652875296</c:v>
                </c:pt>
                <c:pt idx="1199">
                  <c:v>9.9280697218070895</c:v>
                </c:pt>
                <c:pt idx="1200">
                  <c:v>10.7283976695185</c:v>
                </c:pt>
                <c:pt idx="1201">
                  <c:v>7.0380180810447603</c:v>
                </c:pt>
                <c:pt idx="1202">
                  <c:v>4.1182041594847396</c:v>
                </c:pt>
                <c:pt idx="1203">
                  <c:v>8.8516751082340104</c:v>
                </c:pt>
                <c:pt idx="1204">
                  <c:v>8.2776922485524604</c:v>
                </c:pt>
                <c:pt idx="1205">
                  <c:v>4.6014960857924496</c:v>
                </c:pt>
                <c:pt idx="1206">
                  <c:v>7.2465814820493604</c:v>
                </c:pt>
                <c:pt idx="1207">
                  <c:v>6.2817942980247601</c:v>
                </c:pt>
                <c:pt idx="1208">
                  <c:v>4.88991976885396</c:v>
                </c:pt>
                <c:pt idx="1209">
                  <c:v>5.3500452421351499</c:v>
                </c:pt>
                <c:pt idx="1210">
                  <c:v>5.2073417860432096</c:v>
                </c:pt>
                <c:pt idx="1211">
                  <c:v>7.0567006333700304</c:v>
                </c:pt>
                <c:pt idx="1212">
                  <c:v>6.3544914037369802</c:v>
                </c:pt>
                <c:pt idx="1213">
                  <c:v>8.3062179531096199</c:v>
                </c:pt>
                <c:pt idx="1214">
                  <c:v>8.3062179531096199</c:v>
                </c:pt>
                <c:pt idx="1215">
                  <c:v>8.3062179531096199</c:v>
                </c:pt>
                <c:pt idx="1216">
                  <c:v>11.073517627340101</c:v>
                </c:pt>
                <c:pt idx="1217">
                  <c:v>11.073517627340101</c:v>
                </c:pt>
                <c:pt idx="1218">
                  <c:v>11.073517627340101</c:v>
                </c:pt>
                <c:pt idx="1219">
                  <c:v>4.0007225443617198</c:v>
                </c:pt>
                <c:pt idx="1220">
                  <c:v>2.8567080371760398</c:v>
                </c:pt>
                <c:pt idx="1221">
                  <c:v>4.0007225443617198</c:v>
                </c:pt>
                <c:pt idx="1222">
                  <c:v>8.4238153283487005</c:v>
                </c:pt>
                <c:pt idx="1223">
                  <c:v>5.3901350195490503</c:v>
                </c:pt>
                <c:pt idx="1224">
                  <c:v>7.22482720559782</c:v>
                </c:pt>
                <c:pt idx="1225">
                  <c:v>9.6050159654768308</c:v>
                </c:pt>
                <c:pt idx="1226">
                  <c:v>5.1869632977228601</c:v>
                </c:pt>
                <c:pt idx="1227">
                  <c:v>5.1869632977228601</c:v>
                </c:pt>
                <c:pt idx="1228">
                  <c:v>5.8944511492710099</c:v>
                </c:pt>
                <c:pt idx="1229">
                  <c:v>6.1914038767101101</c:v>
                </c:pt>
                <c:pt idx="1230">
                  <c:v>11.3137501752089</c:v>
                </c:pt>
                <c:pt idx="1231">
                  <c:v>11.3137501752089</c:v>
                </c:pt>
                <c:pt idx="1232">
                  <c:v>3.70515751617268</c:v>
                </c:pt>
                <c:pt idx="1233">
                  <c:v>4.0395758894039497</c:v>
                </c:pt>
                <c:pt idx="1234">
                  <c:v>10.0234838483087</c:v>
                </c:pt>
                <c:pt idx="1235">
                  <c:v>8.4320208860745396</c:v>
                </c:pt>
                <c:pt idx="1236">
                  <c:v>8.4320208860745396</c:v>
                </c:pt>
                <c:pt idx="1237">
                  <c:v>8.4320208860745396</c:v>
                </c:pt>
                <c:pt idx="1238">
                  <c:v>5.7552409220141403</c:v>
                </c:pt>
                <c:pt idx="1239">
                  <c:v>8.4012048881894295</c:v>
                </c:pt>
                <c:pt idx="1240">
                  <c:v>8.0709136227761302</c:v>
                </c:pt>
                <c:pt idx="1241">
                  <c:v>8.0709136227761302</c:v>
                </c:pt>
                <c:pt idx="1242">
                  <c:v>4.5139264869116298</c:v>
                </c:pt>
                <c:pt idx="1243">
                  <c:v>7.8086414588245496</c:v>
                </c:pt>
                <c:pt idx="1244">
                  <c:v>6.87645297905242</c:v>
                </c:pt>
                <c:pt idx="1245">
                  <c:v>6.87645297905242</c:v>
                </c:pt>
                <c:pt idx="1246">
                  <c:v>8.7248354045978793</c:v>
                </c:pt>
                <c:pt idx="1247">
                  <c:v>8.7248354045978793</c:v>
                </c:pt>
                <c:pt idx="1248">
                  <c:v>4.88244111547084</c:v>
                </c:pt>
                <c:pt idx="1249">
                  <c:v>7.7121406386652502</c:v>
                </c:pt>
                <c:pt idx="1250">
                  <c:v>5.2602011126314796</c:v>
                </c:pt>
                <c:pt idx="1251">
                  <c:v>4.8328280841694102</c:v>
                </c:pt>
                <c:pt idx="1252">
                  <c:v>3.45221693247451</c:v>
                </c:pt>
                <c:pt idx="1253">
                  <c:v>8.3162959785867692</c:v>
                </c:pt>
                <c:pt idx="1254">
                  <c:v>7.0349472636643</c:v>
                </c:pt>
                <c:pt idx="1255">
                  <c:v>7.0349472636643</c:v>
                </c:pt>
                <c:pt idx="1256">
                  <c:v>7.0349472636643</c:v>
                </c:pt>
                <c:pt idx="1257">
                  <c:v>6.7637684171184196</c:v>
                </c:pt>
                <c:pt idx="1258">
                  <c:v>4.2858766495531198</c:v>
                </c:pt>
                <c:pt idx="1259">
                  <c:v>4.3102834932786402</c:v>
                </c:pt>
                <c:pt idx="1260">
                  <c:v>4.5394782861170704</c:v>
                </c:pt>
                <c:pt idx="1261">
                  <c:v>5.25119374225123</c:v>
                </c:pt>
                <c:pt idx="1262">
                  <c:v>8.1499665744423702</c:v>
                </c:pt>
                <c:pt idx="1263">
                  <c:v>3.22115843230694</c:v>
                </c:pt>
                <c:pt idx="1264">
                  <c:v>5.4244803409298701</c:v>
                </c:pt>
                <c:pt idx="1265">
                  <c:v>3.4689670552830401</c:v>
                </c:pt>
                <c:pt idx="1266">
                  <c:v>4.9152246806510798</c:v>
                </c:pt>
                <c:pt idx="1267">
                  <c:v>6.3459343889104902</c:v>
                </c:pt>
                <c:pt idx="1268">
                  <c:v>7.7665227800576098</c:v>
                </c:pt>
                <c:pt idx="1269">
                  <c:v>7.0118197523682699</c:v>
                </c:pt>
                <c:pt idx="1270">
                  <c:v>4.5631846659771496</c:v>
                </c:pt>
                <c:pt idx="1271">
                  <c:v>5.5276757697353398</c:v>
                </c:pt>
                <c:pt idx="1272">
                  <c:v>4.7162515839256498</c:v>
                </c:pt>
                <c:pt idx="1273">
                  <c:v>2.8891974547838601</c:v>
                </c:pt>
                <c:pt idx="1274">
                  <c:v>7.3800643887793296</c:v>
                </c:pt>
                <c:pt idx="1275">
                  <c:v>7.3800643887793296</c:v>
                </c:pt>
                <c:pt idx="1276">
                  <c:v>7.3800643887793296</c:v>
                </c:pt>
                <c:pt idx="1277">
                  <c:v>5.3957475212573396</c:v>
                </c:pt>
                <c:pt idx="1278">
                  <c:v>6.1436548731318901</c:v>
                </c:pt>
                <c:pt idx="1279">
                  <c:v>3.2386986747202098</c:v>
                </c:pt>
                <c:pt idx="1280">
                  <c:v>5.7980484854087404</c:v>
                </c:pt>
                <c:pt idx="1281">
                  <c:v>8.10460419449924</c:v>
                </c:pt>
                <c:pt idx="1282">
                  <c:v>5.3706250762466299</c:v>
                </c:pt>
                <c:pt idx="1283">
                  <c:v>4.2836249692658797</c:v>
                </c:pt>
                <c:pt idx="1284">
                  <c:v>4.7471205071334399</c:v>
                </c:pt>
                <c:pt idx="1285">
                  <c:v>4.4611996794145199</c:v>
                </c:pt>
                <c:pt idx="1286">
                  <c:v>3.16118625121964</c:v>
                </c:pt>
                <c:pt idx="1287">
                  <c:v>6.9524704182436796</c:v>
                </c:pt>
                <c:pt idx="1288">
                  <c:v>5.16021957769971</c:v>
                </c:pt>
                <c:pt idx="1289">
                  <c:v>5.16021957769971</c:v>
                </c:pt>
                <c:pt idx="1290">
                  <c:v>5.16021957769971</c:v>
                </c:pt>
                <c:pt idx="1291">
                  <c:v>3.1140991666305902</c:v>
                </c:pt>
                <c:pt idx="1292">
                  <c:v>5.4041552225776703</c:v>
                </c:pt>
                <c:pt idx="1293">
                  <c:v>3.7915689023044501</c:v>
                </c:pt>
                <c:pt idx="1294">
                  <c:v>8.9226282885105199</c:v>
                </c:pt>
                <c:pt idx="1295">
                  <c:v>5.9751411413574402</c:v>
                </c:pt>
                <c:pt idx="1296">
                  <c:v>8.3885146997897895</c:v>
                </c:pt>
                <c:pt idx="1297">
                  <c:v>5.1053317675869803</c:v>
                </c:pt>
                <c:pt idx="1298">
                  <c:v>4.7989766589812302</c:v>
                </c:pt>
                <c:pt idx="1299">
                  <c:v>4.7989766589812302</c:v>
                </c:pt>
                <c:pt idx="1300">
                  <c:v>4.7989766589812302</c:v>
                </c:pt>
                <c:pt idx="1301">
                  <c:v>3.3937596528513101</c:v>
                </c:pt>
                <c:pt idx="1302">
                  <c:v>3.3937596528513101</c:v>
                </c:pt>
                <c:pt idx="1303">
                  <c:v>3.3937596528513101</c:v>
                </c:pt>
                <c:pt idx="1304">
                  <c:v>5.85621157851216</c:v>
                </c:pt>
                <c:pt idx="1305">
                  <c:v>8.1881813543524196</c:v>
                </c:pt>
                <c:pt idx="1306">
                  <c:v>8.1881813543524196</c:v>
                </c:pt>
                <c:pt idx="1307">
                  <c:v>8.7743932391878001</c:v>
                </c:pt>
                <c:pt idx="1308">
                  <c:v>6.2835256247399096</c:v>
                </c:pt>
                <c:pt idx="1309">
                  <c:v>4.5346940422625197</c:v>
                </c:pt>
                <c:pt idx="1310">
                  <c:v>6.3719796926180798</c:v>
                </c:pt>
                <c:pt idx="1311">
                  <c:v>4.45494250293281</c:v>
                </c:pt>
                <c:pt idx="1312">
                  <c:v>6.0810030968188498</c:v>
                </c:pt>
                <c:pt idx="1313">
                  <c:v>6.9097621366021702</c:v>
                </c:pt>
                <c:pt idx="1314">
                  <c:v>4.02145230967571</c:v>
                </c:pt>
                <c:pt idx="1315">
                  <c:v>7.1940778191365</c:v>
                </c:pt>
                <c:pt idx="1316">
                  <c:v>5.7508616055949897</c:v>
                </c:pt>
                <c:pt idx="1317">
                  <c:v>6.0677088397701198</c:v>
                </c:pt>
                <c:pt idx="1318">
                  <c:v>8.2980002754169497</c:v>
                </c:pt>
                <c:pt idx="1319">
                  <c:v>4.7947285677364304</c:v>
                </c:pt>
                <c:pt idx="1320">
                  <c:v>6.8658342310610303</c:v>
                </c:pt>
                <c:pt idx="1321">
                  <c:v>3.6422829956859601</c:v>
                </c:pt>
                <c:pt idx="1322">
                  <c:v>3.32501664179274</c:v>
                </c:pt>
                <c:pt idx="1323">
                  <c:v>3.0064118139352201</c:v>
                </c:pt>
                <c:pt idx="1324">
                  <c:v>2.8656165951708799</c:v>
                </c:pt>
                <c:pt idx="1325">
                  <c:v>4.3988156115189696</c:v>
                </c:pt>
                <c:pt idx="1326">
                  <c:v>3.57210038272446</c:v>
                </c:pt>
                <c:pt idx="1327">
                  <c:v>3.57210038272446</c:v>
                </c:pt>
                <c:pt idx="1328">
                  <c:v>10.1109196584641</c:v>
                </c:pt>
                <c:pt idx="1329">
                  <c:v>8.5496167636726703</c:v>
                </c:pt>
                <c:pt idx="1330">
                  <c:v>6.36397543304534</c:v>
                </c:pt>
                <c:pt idx="1331">
                  <c:v>6.36397543304534</c:v>
                </c:pt>
                <c:pt idx="1332">
                  <c:v>4.3216061362892404</c:v>
                </c:pt>
                <c:pt idx="1333">
                  <c:v>4.3216061362892404</c:v>
                </c:pt>
                <c:pt idx="1334">
                  <c:v>8.3659801240806306</c:v>
                </c:pt>
                <c:pt idx="1335">
                  <c:v>8.3659801240806306</c:v>
                </c:pt>
                <c:pt idx="1336">
                  <c:v>8.3659801240806306</c:v>
                </c:pt>
                <c:pt idx="1337">
                  <c:v>4.7745908297380399</c:v>
                </c:pt>
                <c:pt idx="1338">
                  <c:v>4.7745908297380399</c:v>
                </c:pt>
                <c:pt idx="1339">
                  <c:v>4.7745908297380399</c:v>
                </c:pt>
                <c:pt idx="1340">
                  <c:v>4.7745908297380399</c:v>
                </c:pt>
                <c:pt idx="1341">
                  <c:v>4.7745908297380399</c:v>
                </c:pt>
                <c:pt idx="1342">
                  <c:v>7.6800659919900003</c:v>
                </c:pt>
                <c:pt idx="1343">
                  <c:v>8.2982845938982006</c:v>
                </c:pt>
                <c:pt idx="1344">
                  <c:v>3.27969234026996</c:v>
                </c:pt>
                <c:pt idx="1345">
                  <c:v>3.0546556719395901</c:v>
                </c:pt>
                <c:pt idx="1346">
                  <c:v>6.0983148876698596</c:v>
                </c:pt>
                <c:pt idx="1347">
                  <c:v>3.3619313353194999</c:v>
                </c:pt>
                <c:pt idx="1348">
                  <c:v>3.6223526298450301</c:v>
                </c:pt>
                <c:pt idx="1349">
                  <c:v>3.6209110310689701</c:v>
                </c:pt>
                <c:pt idx="1350">
                  <c:v>7.9037777714320496</c:v>
                </c:pt>
                <c:pt idx="1351">
                  <c:v>9.2562268274913606</c:v>
                </c:pt>
                <c:pt idx="1352">
                  <c:v>5.5752285460600497</c:v>
                </c:pt>
                <c:pt idx="1353">
                  <c:v>7.1018346459952397</c:v>
                </c:pt>
                <c:pt idx="1354">
                  <c:v>3.35401942180216</c:v>
                </c:pt>
                <c:pt idx="1355">
                  <c:v>3.2746327735240901</c:v>
                </c:pt>
                <c:pt idx="1356">
                  <c:v>4.4763158153758997</c:v>
                </c:pt>
                <c:pt idx="1357">
                  <c:v>4.4763158153758997</c:v>
                </c:pt>
                <c:pt idx="1358">
                  <c:v>4.2686353585817596</c:v>
                </c:pt>
                <c:pt idx="1359">
                  <c:v>4.2686353585817596</c:v>
                </c:pt>
                <c:pt idx="1360">
                  <c:v>6.8999013060476502</c:v>
                </c:pt>
                <c:pt idx="1361">
                  <c:v>6.0245162386053801</c:v>
                </c:pt>
                <c:pt idx="1362">
                  <c:v>3.4345568163270102</c:v>
                </c:pt>
                <c:pt idx="1363">
                  <c:v>3.4345568163270102</c:v>
                </c:pt>
                <c:pt idx="1364">
                  <c:v>3.4345568163270102</c:v>
                </c:pt>
                <c:pt idx="1365">
                  <c:v>10.0148922352891</c:v>
                </c:pt>
                <c:pt idx="1366">
                  <c:v>10.0148922352891</c:v>
                </c:pt>
                <c:pt idx="1367">
                  <c:v>4.0759890369412703</c:v>
                </c:pt>
                <c:pt idx="1368">
                  <c:v>6.6721627443131997</c:v>
                </c:pt>
                <c:pt idx="1369">
                  <c:v>3.1814809188052502</c:v>
                </c:pt>
                <c:pt idx="1370">
                  <c:v>6.6721627443131997</c:v>
                </c:pt>
                <c:pt idx="1371">
                  <c:v>3.1528066916212101</c:v>
                </c:pt>
                <c:pt idx="1372">
                  <c:v>3.1528066916212101</c:v>
                </c:pt>
                <c:pt idx="1373">
                  <c:v>3.1528066916212101</c:v>
                </c:pt>
                <c:pt idx="1374">
                  <c:v>3.7679782408476199</c:v>
                </c:pt>
                <c:pt idx="1375">
                  <c:v>5.1162285745135998</c:v>
                </c:pt>
                <c:pt idx="1376">
                  <c:v>5.2243119149820698</c:v>
                </c:pt>
                <c:pt idx="1377">
                  <c:v>7.55563689964006</c:v>
                </c:pt>
                <c:pt idx="1378">
                  <c:v>6.0879816891986804</c:v>
                </c:pt>
                <c:pt idx="1379">
                  <c:v>6.9898207493912299</c:v>
                </c:pt>
                <c:pt idx="1380">
                  <c:v>6.5025151755542296</c:v>
                </c:pt>
                <c:pt idx="1381">
                  <c:v>3.0518013350956901</c:v>
                </c:pt>
                <c:pt idx="1382">
                  <c:v>4.2004102366076399</c:v>
                </c:pt>
                <c:pt idx="1383">
                  <c:v>7.0867530849307201</c:v>
                </c:pt>
                <c:pt idx="1384">
                  <c:v>7.7014907568331603</c:v>
                </c:pt>
                <c:pt idx="1385">
                  <c:v>4.3212350146929097</c:v>
                </c:pt>
                <c:pt idx="1386">
                  <c:v>3.37838830558543</c:v>
                </c:pt>
                <c:pt idx="1387">
                  <c:v>3.37838830558543</c:v>
                </c:pt>
                <c:pt idx="1388">
                  <c:v>7.4990442153755801</c:v>
                </c:pt>
                <c:pt idx="1389">
                  <c:v>7.1907440707690897</c:v>
                </c:pt>
                <c:pt idx="1390">
                  <c:v>4.5225985064471397</c:v>
                </c:pt>
                <c:pt idx="1391">
                  <c:v>7.5969589662916803</c:v>
                </c:pt>
                <c:pt idx="1392">
                  <c:v>7.5969589662916803</c:v>
                </c:pt>
                <c:pt idx="1393">
                  <c:v>6.0673356057349199</c:v>
                </c:pt>
                <c:pt idx="1394">
                  <c:v>6.8677843576982802</c:v>
                </c:pt>
                <c:pt idx="1395">
                  <c:v>6.8677843576982802</c:v>
                </c:pt>
                <c:pt idx="1396">
                  <c:v>8.6536828146619005</c:v>
                </c:pt>
                <c:pt idx="1397">
                  <c:v>8.3689211588307</c:v>
                </c:pt>
                <c:pt idx="1398">
                  <c:v>7.5802273167315102</c:v>
                </c:pt>
                <c:pt idx="1399">
                  <c:v>8.6695375193810609</c:v>
                </c:pt>
                <c:pt idx="1400">
                  <c:v>6.8586882964893201</c:v>
                </c:pt>
                <c:pt idx="1401">
                  <c:v>5.11293544067059</c:v>
                </c:pt>
                <c:pt idx="1402">
                  <c:v>4.6389786747193904</c:v>
                </c:pt>
                <c:pt idx="1403">
                  <c:v>2.9792078953659602</c:v>
                </c:pt>
                <c:pt idx="1404">
                  <c:v>9.4992937258298795</c:v>
                </c:pt>
                <c:pt idx="1405">
                  <c:v>6.7279832620940496</c:v>
                </c:pt>
                <c:pt idx="1406">
                  <c:v>6.7279832620940496</c:v>
                </c:pt>
                <c:pt idx="1407">
                  <c:v>6.1307316503254103</c:v>
                </c:pt>
                <c:pt idx="1408">
                  <c:v>3.5373235320599399</c:v>
                </c:pt>
                <c:pt idx="1409">
                  <c:v>6.2319023922408299</c:v>
                </c:pt>
                <c:pt idx="1410">
                  <c:v>10.1889966309837</c:v>
                </c:pt>
                <c:pt idx="1411">
                  <c:v>10.1889966309837</c:v>
                </c:pt>
                <c:pt idx="1412">
                  <c:v>10.1889966309837</c:v>
                </c:pt>
                <c:pt idx="1413">
                  <c:v>10.1889966309837</c:v>
                </c:pt>
                <c:pt idx="1414">
                  <c:v>4.1832363964798596</c:v>
                </c:pt>
                <c:pt idx="1415">
                  <c:v>7.1940778191365</c:v>
                </c:pt>
                <c:pt idx="1416">
                  <c:v>5.19602445901526</c:v>
                </c:pt>
                <c:pt idx="1417">
                  <c:v>5.19602445901526</c:v>
                </c:pt>
                <c:pt idx="1418">
                  <c:v>3.2160203291190199</c:v>
                </c:pt>
                <c:pt idx="1419">
                  <c:v>7.1231716302171897</c:v>
                </c:pt>
                <c:pt idx="1420">
                  <c:v>7.1231716302171897</c:v>
                </c:pt>
                <c:pt idx="1421">
                  <c:v>6.4324596048017204</c:v>
                </c:pt>
                <c:pt idx="1422">
                  <c:v>3.1687423551109299</c:v>
                </c:pt>
                <c:pt idx="1423">
                  <c:v>6.4860497284841196</c:v>
                </c:pt>
                <c:pt idx="1424">
                  <c:v>4.1434018959834198</c:v>
                </c:pt>
                <c:pt idx="1425">
                  <c:v>4.7278825765852002</c:v>
                </c:pt>
                <c:pt idx="1426">
                  <c:v>10.3121472985561</c:v>
                </c:pt>
                <c:pt idx="1427">
                  <c:v>10.3121472985561</c:v>
                </c:pt>
                <c:pt idx="1428">
                  <c:v>10.3121472985561</c:v>
                </c:pt>
                <c:pt idx="1429">
                  <c:v>4.0169339755270501</c:v>
                </c:pt>
                <c:pt idx="1430">
                  <c:v>7.3346535283926197</c:v>
                </c:pt>
                <c:pt idx="1431">
                  <c:v>6.39752882176297</c:v>
                </c:pt>
                <c:pt idx="1432">
                  <c:v>7.4039661841419999</c:v>
                </c:pt>
                <c:pt idx="1433">
                  <c:v>4.7455132980286603</c:v>
                </c:pt>
                <c:pt idx="1434">
                  <c:v>9.2583464207455002</c:v>
                </c:pt>
                <c:pt idx="1435">
                  <c:v>5.3872672605384597</c:v>
                </c:pt>
                <c:pt idx="1436">
                  <c:v>6.59574101277222</c:v>
                </c:pt>
                <c:pt idx="1437">
                  <c:v>9.8360293781502097</c:v>
                </c:pt>
                <c:pt idx="1438">
                  <c:v>3.5678917419632401</c:v>
                </c:pt>
                <c:pt idx="1439">
                  <c:v>3.1092646876311401</c:v>
                </c:pt>
                <c:pt idx="1440">
                  <c:v>5.1591759853603598</c:v>
                </c:pt>
                <c:pt idx="1441">
                  <c:v>9.3837835155716096</c:v>
                </c:pt>
                <c:pt idx="1442">
                  <c:v>3.1181004743898399</c:v>
                </c:pt>
                <c:pt idx="1443">
                  <c:v>9.3748057095077701</c:v>
                </c:pt>
                <c:pt idx="1444">
                  <c:v>5.5628906979147299</c:v>
                </c:pt>
                <c:pt idx="1445">
                  <c:v>6.4745119858290101</c:v>
                </c:pt>
                <c:pt idx="1446">
                  <c:v>4.0563392748505098</c:v>
                </c:pt>
                <c:pt idx="1447">
                  <c:v>8.3518474878184001</c:v>
                </c:pt>
                <c:pt idx="1448">
                  <c:v>10.897774107390701</c:v>
                </c:pt>
                <c:pt idx="1449">
                  <c:v>6.2152859759316001</c:v>
                </c:pt>
                <c:pt idx="1450">
                  <c:v>4.0044328684132404</c:v>
                </c:pt>
                <c:pt idx="1451">
                  <c:v>4.0044328684132404</c:v>
                </c:pt>
                <c:pt idx="1452">
                  <c:v>4.6930689241099799</c:v>
                </c:pt>
                <c:pt idx="1453">
                  <c:v>6.32276765978005</c:v>
                </c:pt>
                <c:pt idx="1454">
                  <c:v>7.4775383732246397</c:v>
                </c:pt>
                <c:pt idx="1455">
                  <c:v>4.2653758236804196</c:v>
                </c:pt>
                <c:pt idx="1456">
                  <c:v>3.7306623454730201</c:v>
                </c:pt>
                <c:pt idx="1457">
                  <c:v>4.2352734801538601</c:v>
                </c:pt>
                <c:pt idx="1458">
                  <c:v>7.1394521425231297</c:v>
                </c:pt>
                <c:pt idx="1459">
                  <c:v>5.6978175450927804</c:v>
                </c:pt>
                <c:pt idx="1460">
                  <c:v>3.3546766741995602</c:v>
                </c:pt>
                <c:pt idx="1461">
                  <c:v>2.92076035855685</c:v>
                </c:pt>
                <c:pt idx="1462">
                  <c:v>8.1149104905948999</c:v>
                </c:pt>
                <c:pt idx="1463">
                  <c:v>3.0665932449858699</c:v>
                </c:pt>
                <c:pt idx="1464">
                  <c:v>3.0665932449858699</c:v>
                </c:pt>
                <c:pt idx="1465">
                  <c:v>3.0665932449858699</c:v>
                </c:pt>
                <c:pt idx="1466">
                  <c:v>3.0665932449858699</c:v>
                </c:pt>
                <c:pt idx="1467">
                  <c:v>3.0665932449858699</c:v>
                </c:pt>
                <c:pt idx="1468">
                  <c:v>3.0665932449858699</c:v>
                </c:pt>
                <c:pt idx="1469">
                  <c:v>3.0665932449858699</c:v>
                </c:pt>
                <c:pt idx="1470">
                  <c:v>3.0665932449858699</c:v>
                </c:pt>
                <c:pt idx="1471">
                  <c:v>8.9270813035544805</c:v>
                </c:pt>
                <c:pt idx="1472">
                  <c:v>10.5378107139204</c:v>
                </c:pt>
                <c:pt idx="1473">
                  <c:v>5.5172341244022203</c:v>
                </c:pt>
                <c:pt idx="1474">
                  <c:v>4.0164739199598598</c:v>
                </c:pt>
                <c:pt idx="1475">
                  <c:v>3.4749055314074799</c:v>
                </c:pt>
                <c:pt idx="1476">
                  <c:v>5.0226374283811204</c:v>
                </c:pt>
                <c:pt idx="1477">
                  <c:v>3.6093676414393201</c:v>
                </c:pt>
                <c:pt idx="1478">
                  <c:v>3.3990529253294701</c:v>
                </c:pt>
                <c:pt idx="1479">
                  <c:v>3.3990529253294701</c:v>
                </c:pt>
                <c:pt idx="1480">
                  <c:v>6.7900124021378696</c:v>
                </c:pt>
                <c:pt idx="1481">
                  <c:v>5.53718722779477</c:v>
                </c:pt>
                <c:pt idx="1482">
                  <c:v>8.6015394352432395</c:v>
                </c:pt>
                <c:pt idx="1483">
                  <c:v>8.6015394352432395</c:v>
                </c:pt>
                <c:pt idx="1484">
                  <c:v>7.6533843815298699</c:v>
                </c:pt>
                <c:pt idx="1485">
                  <c:v>3.1511540170769599</c:v>
                </c:pt>
                <c:pt idx="1486">
                  <c:v>3.0171662629996798</c:v>
                </c:pt>
                <c:pt idx="1487">
                  <c:v>4.6170788623293504</c:v>
                </c:pt>
                <c:pt idx="1488">
                  <c:v>4.6170788623293504</c:v>
                </c:pt>
                <c:pt idx="1489">
                  <c:v>7.9571736435512603</c:v>
                </c:pt>
                <c:pt idx="1490">
                  <c:v>7.9571736435512603</c:v>
                </c:pt>
                <c:pt idx="1491">
                  <c:v>7.6804881787985302</c:v>
                </c:pt>
                <c:pt idx="1492">
                  <c:v>5.5257114156234897</c:v>
                </c:pt>
                <c:pt idx="1493">
                  <c:v>4.1464757712246199</c:v>
                </c:pt>
                <c:pt idx="1494">
                  <c:v>7.6603277119075699</c:v>
                </c:pt>
                <c:pt idx="1495">
                  <c:v>3.6923163473708098</c:v>
                </c:pt>
                <c:pt idx="1496">
                  <c:v>8.9715399848924697</c:v>
                </c:pt>
                <c:pt idx="1497">
                  <c:v>8.9715399848924697</c:v>
                </c:pt>
                <c:pt idx="1498">
                  <c:v>4.7463635226259298</c:v>
                </c:pt>
                <c:pt idx="1499">
                  <c:v>4.8952359788539601</c:v>
                </c:pt>
                <c:pt idx="1500">
                  <c:v>6.4657249315689098</c:v>
                </c:pt>
                <c:pt idx="1501">
                  <c:v>6.0339161287674896</c:v>
                </c:pt>
                <c:pt idx="1502">
                  <c:v>3.5739608494557902</c:v>
                </c:pt>
                <c:pt idx="1503">
                  <c:v>9.9661684722535604</c:v>
                </c:pt>
                <c:pt idx="1504">
                  <c:v>9.9661684722535604</c:v>
                </c:pt>
                <c:pt idx="1505">
                  <c:v>9.9661684722535604</c:v>
                </c:pt>
                <c:pt idx="1506">
                  <c:v>5.51075876310039</c:v>
                </c:pt>
                <c:pt idx="1507">
                  <c:v>4.3514112882791398</c:v>
                </c:pt>
                <c:pt idx="1508">
                  <c:v>4.4158475535745696</c:v>
                </c:pt>
                <c:pt idx="1509">
                  <c:v>2.9077806703114502</c:v>
                </c:pt>
                <c:pt idx="1510">
                  <c:v>4.7588969459182699</c:v>
                </c:pt>
                <c:pt idx="1511">
                  <c:v>6.1376090640940504</c:v>
                </c:pt>
                <c:pt idx="1512">
                  <c:v>6.1376090640940504</c:v>
                </c:pt>
                <c:pt idx="1513">
                  <c:v>6.9503485262857598</c:v>
                </c:pt>
                <c:pt idx="1514">
                  <c:v>6.9503485262857598</c:v>
                </c:pt>
                <c:pt idx="1515">
                  <c:v>8.6592768046776403</c:v>
                </c:pt>
                <c:pt idx="1516">
                  <c:v>3.2005298536275602</c:v>
                </c:pt>
                <c:pt idx="1517">
                  <c:v>3.6832048529069299</c:v>
                </c:pt>
                <c:pt idx="1518">
                  <c:v>4.8557318625435499</c:v>
                </c:pt>
                <c:pt idx="1519">
                  <c:v>3.0397363177932202</c:v>
                </c:pt>
                <c:pt idx="1520">
                  <c:v>7.2259830875576796</c:v>
                </c:pt>
                <c:pt idx="1521">
                  <c:v>6.7526516386072704</c:v>
                </c:pt>
                <c:pt idx="1522">
                  <c:v>6.7526516386072704</c:v>
                </c:pt>
                <c:pt idx="1523">
                  <c:v>6.7526516386072704</c:v>
                </c:pt>
                <c:pt idx="1524">
                  <c:v>8.8544538299399491</c:v>
                </c:pt>
                <c:pt idx="1525">
                  <c:v>5.7973289195703304</c:v>
                </c:pt>
                <c:pt idx="1526">
                  <c:v>3.3895903620000598</c:v>
                </c:pt>
                <c:pt idx="1527">
                  <c:v>3.3895903620000598</c:v>
                </c:pt>
                <c:pt idx="1528">
                  <c:v>3.3895903620000598</c:v>
                </c:pt>
                <c:pt idx="1529">
                  <c:v>5.3453431475252202</c:v>
                </c:pt>
                <c:pt idx="1530">
                  <c:v>4.6088481864874602</c:v>
                </c:pt>
                <c:pt idx="1531">
                  <c:v>3.1839900346507699</c:v>
                </c:pt>
                <c:pt idx="1532">
                  <c:v>3.1839900346507699</c:v>
                </c:pt>
                <c:pt idx="1533">
                  <c:v>7.0138560443216198</c:v>
                </c:pt>
                <c:pt idx="1534">
                  <c:v>5.04981524312507</c:v>
                </c:pt>
                <c:pt idx="1535">
                  <c:v>9.1547952472568905</c:v>
                </c:pt>
                <c:pt idx="1536">
                  <c:v>9.1547952472568905</c:v>
                </c:pt>
                <c:pt idx="1537">
                  <c:v>9.1547952472568905</c:v>
                </c:pt>
                <c:pt idx="1538">
                  <c:v>6.8278813943139802</c:v>
                </c:pt>
                <c:pt idx="1539">
                  <c:v>7.2213178643207101</c:v>
                </c:pt>
                <c:pt idx="1540">
                  <c:v>6.4034751481469403</c:v>
                </c:pt>
                <c:pt idx="1541">
                  <c:v>7.0809508995498902</c:v>
                </c:pt>
                <c:pt idx="1542">
                  <c:v>6.9613092490883099</c:v>
                </c:pt>
                <c:pt idx="1543">
                  <c:v>5.1978978803882097</c:v>
                </c:pt>
                <c:pt idx="1544">
                  <c:v>5.3532524701219302</c:v>
                </c:pt>
                <c:pt idx="1545">
                  <c:v>3.368492467911</c:v>
                </c:pt>
                <c:pt idx="1546">
                  <c:v>7.85165134063823</c:v>
                </c:pt>
                <c:pt idx="1547">
                  <c:v>7.85165134063823</c:v>
                </c:pt>
                <c:pt idx="1548">
                  <c:v>5.3111928704919604</c:v>
                </c:pt>
                <c:pt idx="1549">
                  <c:v>8.6561258993964394</c:v>
                </c:pt>
                <c:pt idx="1550">
                  <c:v>7.8392346839179998</c:v>
                </c:pt>
                <c:pt idx="1551">
                  <c:v>7.8392346839179998</c:v>
                </c:pt>
                <c:pt idx="1552">
                  <c:v>8.0852271611648305</c:v>
                </c:pt>
                <c:pt idx="1553">
                  <c:v>8.0571202124005108</c:v>
                </c:pt>
                <c:pt idx="1554">
                  <c:v>8.0571202124005108</c:v>
                </c:pt>
                <c:pt idx="1555">
                  <c:v>8.0720358792188005</c:v>
                </c:pt>
                <c:pt idx="1556">
                  <c:v>3.0156642414976802</c:v>
                </c:pt>
                <c:pt idx="1557">
                  <c:v>5.7370110778045103</c:v>
                </c:pt>
                <c:pt idx="1558">
                  <c:v>5.2710579292385198</c:v>
                </c:pt>
                <c:pt idx="1559">
                  <c:v>7.0054266965381897</c:v>
                </c:pt>
                <c:pt idx="1560">
                  <c:v>8.8244623045438892</c:v>
                </c:pt>
                <c:pt idx="1561">
                  <c:v>6.4621863825168298</c:v>
                </c:pt>
                <c:pt idx="1562">
                  <c:v>6.6000418469835003</c:v>
                </c:pt>
                <c:pt idx="1563">
                  <c:v>6.5284057230816996</c:v>
                </c:pt>
                <c:pt idx="1564">
                  <c:v>2.8017747937503601</c:v>
                </c:pt>
                <c:pt idx="1565">
                  <c:v>3.6109387230938101</c:v>
                </c:pt>
                <c:pt idx="1566">
                  <c:v>8.8966243667315208</c:v>
                </c:pt>
                <c:pt idx="1567">
                  <c:v>8.8966243667315208</c:v>
                </c:pt>
                <c:pt idx="1568">
                  <c:v>7.0146707237752599</c:v>
                </c:pt>
                <c:pt idx="1569">
                  <c:v>5.8651766100503204</c:v>
                </c:pt>
                <c:pt idx="1570">
                  <c:v>7.52866116770155</c:v>
                </c:pt>
                <c:pt idx="1571">
                  <c:v>10.647649568686701</c:v>
                </c:pt>
                <c:pt idx="1572">
                  <c:v>6.2706415210361603</c:v>
                </c:pt>
                <c:pt idx="1573">
                  <c:v>4.9573300310656396</c:v>
                </c:pt>
                <c:pt idx="1574">
                  <c:v>3.7009802721262899</c:v>
                </c:pt>
                <c:pt idx="1575">
                  <c:v>3.8519204567883301</c:v>
                </c:pt>
                <c:pt idx="1576">
                  <c:v>4.4907238314333702</c:v>
                </c:pt>
                <c:pt idx="1577">
                  <c:v>7.4571196881030204</c:v>
                </c:pt>
                <c:pt idx="1578">
                  <c:v>8.0710448322859598</c:v>
                </c:pt>
                <c:pt idx="1579">
                  <c:v>3.2454412245471902</c:v>
                </c:pt>
                <c:pt idx="1580">
                  <c:v>9.1830508516466907</c:v>
                </c:pt>
                <c:pt idx="1581">
                  <c:v>9.1830508516466907</c:v>
                </c:pt>
                <c:pt idx="1582">
                  <c:v>6.4168254971944201</c:v>
                </c:pt>
                <c:pt idx="1583">
                  <c:v>6.4168254971944201</c:v>
                </c:pt>
                <c:pt idx="1584">
                  <c:v>6.4168254971944201</c:v>
                </c:pt>
                <c:pt idx="1585">
                  <c:v>7.2738379042947301</c:v>
                </c:pt>
                <c:pt idx="1586">
                  <c:v>8.8246476055105294</c:v>
                </c:pt>
                <c:pt idx="1587">
                  <c:v>8.8246476055105294</c:v>
                </c:pt>
                <c:pt idx="1588">
                  <c:v>7.36339042053282</c:v>
                </c:pt>
                <c:pt idx="1589">
                  <c:v>7.5694987903480797</c:v>
                </c:pt>
                <c:pt idx="1590">
                  <c:v>7.5694987903480797</c:v>
                </c:pt>
                <c:pt idx="1591">
                  <c:v>4.9573784375529399</c:v>
                </c:pt>
                <c:pt idx="1592">
                  <c:v>5.8595167916185398</c:v>
                </c:pt>
                <c:pt idx="1593">
                  <c:v>4.4735021533298198</c:v>
                </c:pt>
                <c:pt idx="1594">
                  <c:v>3.0263292868592599</c:v>
                </c:pt>
                <c:pt idx="1595">
                  <c:v>6.0900429249741599</c:v>
                </c:pt>
                <c:pt idx="1596">
                  <c:v>8.2013412313759506</c:v>
                </c:pt>
                <c:pt idx="1597">
                  <c:v>3.02031491522213</c:v>
                </c:pt>
                <c:pt idx="1598">
                  <c:v>9.6463485087249605</c:v>
                </c:pt>
                <c:pt idx="1599">
                  <c:v>9.6463485087249605</c:v>
                </c:pt>
                <c:pt idx="1600">
                  <c:v>5.0789149449223201</c:v>
                </c:pt>
                <c:pt idx="1601">
                  <c:v>4.5005187201253998</c:v>
                </c:pt>
                <c:pt idx="1602">
                  <c:v>2.8633273874115899</c:v>
                </c:pt>
                <c:pt idx="1603">
                  <c:v>4.6010340006430503</c:v>
                </c:pt>
                <c:pt idx="1604">
                  <c:v>4.6010340006430503</c:v>
                </c:pt>
                <c:pt idx="1605">
                  <c:v>8.9232935009183301</c:v>
                </c:pt>
                <c:pt idx="1606">
                  <c:v>6.6874513481794198</c:v>
                </c:pt>
                <c:pt idx="1607">
                  <c:v>7.4741979964175203</c:v>
                </c:pt>
                <c:pt idx="1608">
                  <c:v>5.8747052087327498</c:v>
                </c:pt>
                <c:pt idx="1609">
                  <c:v>3.1865474169892001</c:v>
                </c:pt>
                <c:pt idx="1610">
                  <c:v>3.1865474169892001</c:v>
                </c:pt>
                <c:pt idx="1611">
                  <c:v>3.1865474169892001</c:v>
                </c:pt>
                <c:pt idx="1612">
                  <c:v>3.1865474169892001</c:v>
                </c:pt>
                <c:pt idx="1613">
                  <c:v>3.1865474169892001</c:v>
                </c:pt>
                <c:pt idx="1614">
                  <c:v>8.5269116616739105</c:v>
                </c:pt>
                <c:pt idx="1615">
                  <c:v>3.2248009131138802</c:v>
                </c:pt>
                <c:pt idx="1616">
                  <c:v>7.5323942500606602</c:v>
                </c:pt>
                <c:pt idx="1617">
                  <c:v>7.5323942500606602</c:v>
                </c:pt>
                <c:pt idx="1618">
                  <c:v>3.93302921404283</c:v>
                </c:pt>
                <c:pt idx="1619">
                  <c:v>4.1884995379107597</c:v>
                </c:pt>
                <c:pt idx="1620">
                  <c:v>7.6341340374853299</c:v>
                </c:pt>
                <c:pt idx="1621">
                  <c:v>3.1407901039511499</c:v>
                </c:pt>
                <c:pt idx="1622">
                  <c:v>8.3796720409445093</c:v>
                </c:pt>
                <c:pt idx="1623">
                  <c:v>7.2981690162971997</c:v>
                </c:pt>
                <c:pt idx="1624">
                  <c:v>6.8381293604293401</c:v>
                </c:pt>
                <c:pt idx="1625">
                  <c:v>5.7671604506648704</c:v>
                </c:pt>
                <c:pt idx="1626">
                  <c:v>6.6429215530763503</c:v>
                </c:pt>
                <c:pt idx="1627">
                  <c:v>6.6429215530763503</c:v>
                </c:pt>
                <c:pt idx="1628">
                  <c:v>5.7700736322147197</c:v>
                </c:pt>
                <c:pt idx="1629">
                  <c:v>6.3557938854407299</c:v>
                </c:pt>
                <c:pt idx="1630">
                  <c:v>3.2945681095669999</c:v>
                </c:pt>
                <c:pt idx="1631">
                  <c:v>4.8209594947785801</c:v>
                </c:pt>
                <c:pt idx="1632">
                  <c:v>5.5599565118410297</c:v>
                </c:pt>
                <c:pt idx="1633">
                  <c:v>5.3569696296620997</c:v>
                </c:pt>
                <c:pt idx="1634">
                  <c:v>5.3569696296620997</c:v>
                </c:pt>
                <c:pt idx="1635">
                  <c:v>5.6177309067647299</c:v>
                </c:pt>
                <c:pt idx="1636">
                  <c:v>6.5412294638146502</c:v>
                </c:pt>
                <c:pt idx="1637">
                  <c:v>4.7384226897128601</c:v>
                </c:pt>
                <c:pt idx="1638">
                  <c:v>7.7687308345235602</c:v>
                </c:pt>
                <c:pt idx="1639">
                  <c:v>7.2219398942612996</c:v>
                </c:pt>
                <c:pt idx="1640">
                  <c:v>3.60682331252411</c:v>
                </c:pt>
                <c:pt idx="1641">
                  <c:v>5.8003831268727</c:v>
                </c:pt>
                <c:pt idx="1642">
                  <c:v>7.25762132729849</c:v>
                </c:pt>
                <c:pt idx="1643">
                  <c:v>4.9545176486280003</c:v>
                </c:pt>
                <c:pt idx="1644">
                  <c:v>3.1993629625560902</c:v>
                </c:pt>
                <c:pt idx="1645">
                  <c:v>3.45221693247451</c:v>
                </c:pt>
                <c:pt idx="1646">
                  <c:v>3.75620696407639</c:v>
                </c:pt>
                <c:pt idx="1647">
                  <c:v>6.2880579121448203</c:v>
                </c:pt>
                <c:pt idx="1648">
                  <c:v>4.3010323348669202</c:v>
                </c:pt>
                <c:pt idx="1649">
                  <c:v>4.8541132881363103</c:v>
                </c:pt>
                <c:pt idx="1650">
                  <c:v>5.1633508237993597</c:v>
                </c:pt>
                <c:pt idx="1651">
                  <c:v>3.6235961574131998</c:v>
                </c:pt>
                <c:pt idx="1652">
                  <c:v>9.2781967237818694</c:v>
                </c:pt>
                <c:pt idx="1653">
                  <c:v>6.2054362988005698</c:v>
                </c:pt>
                <c:pt idx="1654">
                  <c:v>6.2054362988005698</c:v>
                </c:pt>
                <c:pt idx="1655">
                  <c:v>2.8644835331507199</c:v>
                </c:pt>
                <c:pt idx="1656">
                  <c:v>6.9935582015433502</c:v>
                </c:pt>
                <c:pt idx="1657">
                  <c:v>5.48927657729232</c:v>
                </c:pt>
                <c:pt idx="1658">
                  <c:v>2.99442142626136</c:v>
                </c:pt>
                <c:pt idx="1659">
                  <c:v>2.99442142626136</c:v>
                </c:pt>
                <c:pt idx="1660">
                  <c:v>5.4775012794426399</c:v>
                </c:pt>
                <c:pt idx="1661">
                  <c:v>2.99442142626136</c:v>
                </c:pt>
                <c:pt idx="1662">
                  <c:v>2.99442142626136</c:v>
                </c:pt>
                <c:pt idx="1663">
                  <c:v>2.99442142626136</c:v>
                </c:pt>
                <c:pt idx="1664">
                  <c:v>5.2652205183091603</c:v>
                </c:pt>
                <c:pt idx="1665">
                  <c:v>3.38952187338674</c:v>
                </c:pt>
                <c:pt idx="1666">
                  <c:v>7.7598181176243104</c:v>
                </c:pt>
                <c:pt idx="1667">
                  <c:v>6.4326725351647003</c:v>
                </c:pt>
                <c:pt idx="1668">
                  <c:v>9.0154133070163898</c:v>
                </c:pt>
                <c:pt idx="1669">
                  <c:v>5.4708888114074297</c:v>
                </c:pt>
                <c:pt idx="1670">
                  <c:v>9.6872935679043692</c:v>
                </c:pt>
                <c:pt idx="1671">
                  <c:v>3.97002578578594</c:v>
                </c:pt>
                <c:pt idx="1672">
                  <c:v>6.4675110527430402</c:v>
                </c:pt>
                <c:pt idx="1673">
                  <c:v>6.4675110527430402</c:v>
                </c:pt>
                <c:pt idx="1674">
                  <c:v>6.5367597893090101</c:v>
                </c:pt>
                <c:pt idx="1675">
                  <c:v>6.2839652274022102</c:v>
                </c:pt>
                <c:pt idx="1676">
                  <c:v>6.6355727567238398</c:v>
                </c:pt>
                <c:pt idx="1677">
                  <c:v>8.0159932934228095</c:v>
                </c:pt>
                <c:pt idx="1678">
                  <c:v>5.8369116147386801</c:v>
                </c:pt>
                <c:pt idx="1679">
                  <c:v>5.8369116147386801</c:v>
                </c:pt>
                <c:pt idx="1680">
                  <c:v>8.6015394352432395</c:v>
                </c:pt>
                <c:pt idx="1681">
                  <c:v>8.6015394352432395</c:v>
                </c:pt>
                <c:pt idx="1682">
                  <c:v>8.6015394352432395</c:v>
                </c:pt>
                <c:pt idx="1683">
                  <c:v>8.6015394352432395</c:v>
                </c:pt>
                <c:pt idx="1684">
                  <c:v>7.8064109004111</c:v>
                </c:pt>
                <c:pt idx="1685">
                  <c:v>7.8064109004111</c:v>
                </c:pt>
                <c:pt idx="1686">
                  <c:v>4.8361765331359603</c:v>
                </c:pt>
                <c:pt idx="1687">
                  <c:v>4.8361765331359603</c:v>
                </c:pt>
                <c:pt idx="1688">
                  <c:v>5.2812092062340099</c:v>
                </c:pt>
                <c:pt idx="1689">
                  <c:v>6.5614890100180698</c:v>
                </c:pt>
                <c:pt idx="1690">
                  <c:v>3.2470081814363798</c:v>
                </c:pt>
                <c:pt idx="1691">
                  <c:v>6.0295472783852198</c:v>
                </c:pt>
                <c:pt idx="1692">
                  <c:v>6.0295472783852198</c:v>
                </c:pt>
                <c:pt idx="1693">
                  <c:v>4.2563499740255297</c:v>
                </c:pt>
                <c:pt idx="1694">
                  <c:v>6.34025104404604</c:v>
                </c:pt>
                <c:pt idx="1695">
                  <c:v>7.4113239379756202</c:v>
                </c:pt>
                <c:pt idx="1696">
                  <c:v>4.6661875358703204</c:v>
                </c:pt>
                <c:pt idx="1697">
                  <c:v>7.9471551850718098</c:v>
                </c:pt>
                <c:pt idx="1698">
                  <c:v>4.2121937479662703</c:v>
                </c:pt>
                <c:pt idx="1699">
                  <c:v>3.4109943543779901</c:v>
                </c:pt>
                <c:pt idx="1700">
                  <c:v>3.4109943543779901</c:v>
                </c:pt>
                <c:pt idx="1701">
                  <c:v>3.4109943543779901</c:v>
                </c:pt>
                <c:pt idx="1702">
                  <c:v>3.4109943543779901</c:v>
                </c:pt>
                <c:pt idx="1703">
                  <c:v>3.4109943543779901</c:v>
                </c:pt>
                <c:pt idx="1704">
                  <c:v>3.4109943543779901</c:v>
                </c:pt>
                <c:pt idx="1705">
                  <c:v>3.4109943543779901</c:v>
                </c:pt>
                <c:pt idx="1706">
                  <c:v>5.9900757422078801</c:v>
                </c:pt>
                <c:pt idx="1707">
                  <c:v>4.8308400677910797</c:v>
                </c:pt>
                <c:pt idx="1708">
                  <c:v>3.6223526298450301</c:v>
                </c:pt>
                <c:pt idx="1709">
                  <c:v>5.0867072155214297</c:v>
                </c:pt>
                <c:pt idx="1710">
                  <c:v>5.0867072155214297</c:v>
                </c:pt>
                <c:pt idx="1711">
                  <c:v>5.0867072155214297</c:v>
                </c:pt>
                <c:pt idx="1712">
                  <c:v>5.0867072155214297</c:v>
                </c:pt>
                <c:pt idx="1713">
                  <c:v>3.1244815806831201</c:v>
                </c:pt>
                <c:pt idx="1714">
                  <c:v>3.1244815806831201</c:v>
                </c:pt>
                <c:pt idx="1715">
                  <c:v>9.4030275062129398</c:v>
                </c:pt>
                <c:pt idx="1716">
                  <c:v>7.6923173021358799</c:v>
                </c:pt>
                <c:pt idx="1717">
                  <c:v>5.4948736897373003</c:v>
                </c:pt>
                <c:pt idx="1718">
                  <c:v>9.3439419458557804</c:v>
                </c:pt>
                <c:pt idx="1719">
                  <c:v>8.0418985627780799</c:v>
                </c:pt>
                <c:pt idx="1720">
                  <c:v>8.5191062063046008</c:v>
                </c:pt>
                <c:pt idx="1721">
                  <c:v>3.2522620876072401</c:v>
                </c:pt>
                <c:pt idx="1722">
                  <c:v>3.2636487084361101</c:v>
                </c:pt>
                <c:pt idx="1723">
                  <c:v>6.8608100972274197</c:v>
                </c:pt>
                <c:pt idx="1724">
                  <c:v>3.62419237906707</c:v>
                </c:pt>
                <c:pt idx="1725">
                  <c:v>6.9137571061099203</c:v>
                </c:pt>
                <c:pt idx="1726">
                  <c:v>7.5031582302871902</c:v>
                </c:pt>
                <c:pt idx="1727">
                  <c:v>7.5031582302871902</c:v>
                </c:pt>
                <c:pt idx="1728">
                  <c:v>4.8662745304600996</c:v>
                </c:pt>
                <c:pt idx="1729">
                  <c:v>3.5764412681545901</c:v>
                </c:pt>
                <c:pt idx="1730">
                  <c:v>6.0928766977474202</c:v>
                </c:pt>
                <c:pt idx="1731">
                  <c:v>5.9598807793044903</c:v>
                </c:pt>
                <c:pt idx="1732">
                  <c:v>5.9598807793044903</c:v>
                </c:pt>
                <c:pt idx="1733">
                  <c:v>6.1328519692364303</c:v>
                </c:pt>
                <c:pt idx="1734">
                  <c:v>2.84458051424193</c:v>
                </c:pt>
                <c:pt idx="1735">
                  <c:v>9.5081622901671494</c:v>
                </c:pt>
                <c:pt idx="1736">
                  <c:v>5.8625792917625397</c:v>
                </c:pt>
                <c:pt idx="1737">
                  <c:v>7.5711494490404396</c:v>
                </c:pt>
                <c:pt idx="1738">
                  <c:v>5.1181017349784002</c:v>
                </c:pt>
                <c:pt idx="1739">
                  <c:v>7.35730147040376</c:v>
                </c:pt>
                <c:pt idx="1740">
                  <c:v>4.3330451532301701</c:v>
                </c:pt>
                <c:pt idx="1741">
                  <c:v>6.9074018659891099</c:v>
                </c:pt>
                <c:pt idx="1742">
                  <c:v>6.4104292885538801</c:v>
                </c:pt>
                <c:pt idx="1743">
                  <c:v>4.9310216640518503</c:v>
                </c:pt>
                <c:pt idx="1744">
                  <c:v>4.9310216640518503</c:v>
                </c:pt>
                <c:pt idx="1745">
                  <c:v>4.2563499740255297</c:v>
                </c:pt>
                <c:pt idx="1746">
                  <c:v>3.7718582898548898</c:v>
                </c:pt>
                <c:pt idx="1747">
                  <c:v>3.7718582898548898</c:v>
                </c:pt>
                <c:pt idx="1748">
                  <c:v>5.8457168735632896</c:v>
                </c:pt>
                <c:pt idx="1749">
                  <c:v>3.16118625121964</c:v>
                </c:pt>
                <c:pt idx="1750">
                  <c:v>7.8242239753593896</c:v>
                </c:pt>
                <c:pt idx="1751">
                  <c:v>7.8242239753593896</c:v>
                </c:pt>
                <c:pt idx="1752">
                  <c:v>7.6603277119075699</c:v>
                </c:pt>
                <c:pt idx="1753">
                  <c:v>8.7402268049615497</c:v>
                </c:pt>
                <c:pt idx="1754">
                  <c:v>8.7402268049615497</c:v>
                </c:pt>
                <c:pt idx="1755">
                  <c:v>8.8161964472238008</c:v>
                </c:pt>
                <c:pt idx="1756">
                  <c:v>4.2913693409636098</c:v>
                </c:pt>
                <c:pt idx="1757">
                  <c:v>3.0546556719395901</c:v>
                </c:pt>
                <c:pt idx="1758">
                  <c:v>3.0546556719395901</c:v>
                </c:pt>
                <c:pt idx="1759">
                  <c:v>3.0546556719395901</c:v>
                </c:pt>
                <c:pt idx="1760">
                  <c:v>3.0546556719395901</c:v>
                </c:pt>
                <c:pt idx="1761">
                  <c:v>3.0546556719395901</c:v>
                </c:pt>
                <c:pt idx="1762">
                  <c:v>3.0546556719395901</c:v>
                </c:pt>
                <c:pt idx="1763">
                  <c:v>6.0215921063084101</c:v>
                </c:pt>
                <c:pt idx="1764">
                  <c:v>6.0215921063084101</c:v>
                </c:pt>
                <c:pt idx="1765">
                  <c:v>6.0215921063084101</c:v>
                </c:pt>
                <c:pt idx="1766">
                  <c:v>3.2240676485370101</c:v>
                </c:pt>
                <c:pt idx="1767">
                  <c:v>3.56575334138474</c:v>
                </c:pt>
                <c:pt idx="1768">
                  <c:v>3.56575334138474</c:v>
                </c:pt>
                <c:pt idx="1769">
                  <c:v>3.8129672489956401</c:v>
                </c:pt>
                <c:pt idx="1770">
                  <c:v>3.9537637210258199</c:v>
                </c:pt>
                <c:pt idx="1771">
                  <c:v>3.3758479037540399</c:v>
                </c:pt>
                <c:pt idx="1772">
                  <c:v>7.4951971943090303</c:v>
                </c:pt>
                <c:pt idx="1773">
                  <c:v>4.9342442089913101</c:v>
                </c:pt>
                <c:pt idx="1774">
                  <c:v>3.7073119605631701</c:v>
                </c:pt>
                <c:pt idx="1775">
                  <c:v>4.7344326577917002</c:v>
                </c:pt>
                <c:pt idx="1776">
                  <c:v>7.6305010552236903</c:v>
                </c:pt>
                <c:pt idx="1777">
                  <c:v>5.11130689195386</c:v>
                </c:pt>
                <c:pt idx="1778">
                  <c:v>7.4741979964175203</c:v>
                </c:pt>
                <c:pt idx="1779">
                  <c:v>5.0740954416990398</c:v>
                </c:pt>
                <c:pt idx="1780">
                  <c:v>6.22207443271469</c:v>
                </c:pt>
                <c:pt idx="1781">
                  <c:v>6.7732344818228603</c:v>
                </c:pt>
                <c:pt idx="1782">
                  <c:v>5.1215810300593896</c:v>
                </c:pt>
                <c:pt idx="1783">
                  <c:v>3.1021806189202001</c:v>
                </c:pt>
                <c:pt idx="1784">
                  <c:v>4.3988994373443502</c:v>
                </c:pt>
                <c:pt idx="1785">
                  <c:v>4.0963173595388698</c:v>
                </c:pt>
                <c:pt idx="1786">
                  <c:v>5.3210199327071201</c:v>
                </c:pt>
                <c:pt idx="1787">
                  <c:v>5.3569696296620997</c:v>
                </c:pt>
                <c:pt idx="1788">
                  <c:v>7.2308397468030501</c:v>
                </c:pt>
                <c:pt idx="1789">
                  <c:v>4.5449003152051404</c:v>
                </c:pt>
                <c:pt idx="1790">
                  <c:v>3.1136481103246001</c:v>
                </c:pt>
                <c:pt idx="1791">
                  <c:v>7.0466704493365802</c:v>
                </c:pt>
                <c:pt idx="1792">
                  <c:v>7.0466704493365802</c:v>
                </c:pt>
                <c:pt idx="1793">
                  <c:v>7.0466704493365802</c:v>
                </c:pt>
                <c:pt idx="1794">
                  <c:v>9.4719257107716803</c:v>
                </c:pt>
                <c:pt idx="1795">
                  <c:v>7.3816986761958896</c:v>
                </c:pt>
                <c:pt idx="1796">
                  <c:v>5.0290687266373499</c:v>
                </c:pt>
                <c:pt idx="1797">
                  <c:v>2.8891974547838601</c:v>
                </c:pt>
                <c:pt idx="1798">
                  <c:v>2.8891974547838601</c:v>
                </c:pt>
                <c:pt idx="1799">
                  <c:v>3.0333863532102101</c:v>
                </c:pt>
                <c:pt idx="1800">
                  <c:v>7.7039381159044202</c:v>
                </c:pt>
                <c:pt idx="1801">
                  <c:v>7.7039381159044202</c:v>
                </c:pt>
                <c:pt idx="1802">
                  <c:v>3.0903126293870198</c:v>
                </c:pt>
                <c:pt idx="1803">
                  <c:v>3.0903126293870198</c:v>
                </c:pt>
                <c:pt idx="1804">
                  <c:v>3.0903126293870198</c:v>
                </c:pt>
                <c:pt idx="1805">
                  <c:v>3.0903126293870198</c:v>
                </c:pt>
                <c:pt idx="1806">
                  <c:v>4.9420960873693902</c:v>
                </c:pt>
                <c:pt idx="1807">
                  <c:v>3.2295448738598802</c:v>
                </c:pt>
                <c:pt idx="1808">
                  <c:v>4.84634341394381</c:v>
                </c:pt>
                <c:pt idx="1809">
                  <c:v>6.6215604437233804</c:v>
                </c:pt>
                <c:pt idx="1810">
                  <c:v>3.0696031515267999</c:v>
                </c:pt>
                <c:pt idx="1811">
                  <c:v>7.1231716302171897</c:v>
                </c:pt>
                <c:pt idx="1812">
                  <c:v>3.8034447643106</c:v>
                </c:pt>
                <c:pt idx="1813">
                  <c:v>3.36777673988564</c:v>
                </c:pt>
                <c:pt idx="1814">
                  <c:v>5.0064457746926996</c:v>
                </c:pt>
                <c:pt idx="1815">
                  <c:v>3.36777673988564</c:v>
                </c:pt>
                <c:pt idx="1816">
                  <c:v>3.36777673988564</c:v>
                </c:pt>
                <c:pt idx="1817">
                  <c:v>4.50021249106479</c:v>
                </c:pt>
                <c:pt idx="1818">
                  <c:v>7.57272214159405</c:v>
                </c:pt>
                <c:pt idx="1819">
                  <c:v>6.84897966542432</c:v>
                </c:pt>
                <c:pt idx="1820">
                  <c:v>5.1591759853603598</c:v>
                </c:pt>
                <c:pt idx="1821">
                  <c:v>5.1591759853603598</c:v>
                </c:pt>
                <c:pt idx="1822">
                  <c:v>6.8265040773093197</c:v>
                </c:pt>
                <c:pt idx="1823">
                  <c:v>7.2072248570892201</c:v>
                </c:pt>
                <c:pt idx="1824">
                  <c:v>2.8279753872494</c:v>
                </c:pt>
                <c:pt idx="1825">
                  <c:v>8.6904504208446696</c:v>
                </c:pt>
                <c:pt idx="1826">
                  <c:v>8.6904504208446696</c:v>
                </c:pt>
                <c:pt idx="1827">
                  <c:v>6.3536770584409297</c:v>
                </c:pt>
                <c:pt idx="1828">
                  <c:v>6.2157723363543198</c:v>
                </c:pt>
                <c:pt idx="1829">
                  <c:v>7.2072248570892201</c:v>
                </c:pt>
                <c:pt idx="1830">
                  <c:v>5.16048432449392</c:v>
                </c:pt>
                <c:pt idx="1831">
                  <c:v>5.8709073133111902</c:v>
                </c:pt>
                <c:pt idx="1832">
                  <c:v>7.4951971943090303</c:v>
                </c:pt>
                <c:pt idx="1833">
                  <c:v>3.1170998830514698</c:v>
                </c:pt>
                <c:pt idx="1834">
                  <c:v>5.3792578318211399</c:v>
                </c:pt>
                <c:pt idx="1835">
                  <c:v>6.2460757273279999</c:v>
                </c:pt>
                <c:pt idx="1836">
                  <c:v>4.0314746905627503</c:v>
                </c:pt>
                <c:pt idx="1837">
                  <c:v>5.8465474255975796</c:v>
                </c:pt>
                <c:pt idx="1838">
                  <c:v>4.2646884757904902</c:v>
                </c:pt>
                <c:pt idx="1839">
                  <c:v>5.7297481286395904</c:v>
                </c:pt>
                <c:pt idx="1840">
                  <c:v>9.0231199825279305</c:v>
                </c:pt>
                <c:pt idx="1841">
                  <c:v>2.8771646281776802</c:v>
                </c:pt>
                <c:pt idx="1842">
                  <c:v>6.4884609531896302</c:v>
                </c:pt>
                <c:pt idx="1843">
                  <c:v>6.1397239093783798</c:v>
                </c:pt>
                <c:pt idx="1844">
                  <c:v>6.2610371552936002</c:v>
                </c:pt>
                <c:pt idx="1845">
                  <c:v>5.23444293196268</c:v>
                </c:pt>
                <c:pt idx="1846">
                  <c:v>9.3446559568570393</c:v>
                </c:pt>
                <c:pt idx="1847">
                  <c:v>6.08278476095568</c:v>
                </c:pt>
                <c:pt idx="1848">
                  <c:v>7.75583332888184</c:v>
                </c:pt>
                <c:pt idx="1849">
                  <c:v>7.25762132729849</c:v>
                </c:pt>
                <c:pt idx="1850">
                  <c:v>4.2919747897367504</c:v>
                </c:pt>
                <c:pt idx="1851">
                  <c:v>8.6767761009252808</c:v>
                </c:pt>
                <c:pt idx="1852">
                  <c:v>8.6767761009252808</c:v>
                </c:pt>
                <c:pt idx="1853">
                  <c:v>3.3853609397264801</c:v>
                </c:pt>
                <c:pt idx="1854">
                  <c:v>9.95054344230347</c:v>
                </c:pt>
                <c:pt idx="1855">
                  <c:v>3.7576987092410001</c:v>
                </c:pt>
                <c:pt idx="1856">
                  <c:v>6.7251656627751704</c:v>
                </c:pt>
                <c:pt idx="1857">
                  <c:v>7.36892771892337</c:v>
                </c:pt>
                <c:pt idx="1858">
                  <c:v>8.3405611778214404</c:v>
                </c:pt>
                <c:pt idx="1859">
                  <c:v>7.2608231458576702</c:v>
                </c:pt>
                <c:pt idx="1860">
                  <c:v>3.2330704607218399</c:v>
                </c:pt>
                <c:pt idx="1861">
                  <c:v>3.2330704607218399</c:v>
                </c:pt>
                <c:pt idx="1862">
                  <c:v>3.2330704607218399</c:v>
                </c:pt>
                <c:pt idx="1863">
                  <c:v>2.8633273874115899</c:v>
                </c:pt>
                <c:pt idx="1864">
                  <c:v>4.0514036866035399</c:v>
                </c:pt>
                <c:pt idx="1865">
                  <c:v>6.94027148179328</c:v>
                </c:pt>
                <c:pt idx="1866">
                  <c:v>6.6220960172388397</c:v>
                </c:pt>
                <c:pt idx="1867">
                  <c:v>6.6220960172388397</c:v>
                </c:pt>
                <c:pt idx="1868">
                  <c:v>5.53329801368813</c:v>
                </c:pt>
                <c:pt idx="1869">
                  <c:v>11.0191207148186</c:v>
                </c:pt>
                <c:pt idx="1870">
                  <c:v>11.0191207148186</c:v>
                </c:pt>
                <c:pt idx="1871">
                  <c:v>3.3288111349116698</c:v>
                </c:pt>
                <c:pt idx="1872">
                  <c:v>5.5244724885408898</c:v>
                </c:pt>
                <c:pt idx="1873">
                  <c:v>3.3288111349116698</c:v>
                </c:pt>
                <c:pt idx="1874">
                  <c:v>4.0818912929553397</c:v>
                </c:pt>
                <c:pt idx="1875">
                  <c:v>7.6228531915240696</c:v>
                </c:pt>
                <c:pt idx="1876">
                  <c:v>3.96474882109661</c:v>
                </c:pt>
                <c:pt idx="1877">
                  <c:v>8.3545365653741204</c:v>
                </c:pt>
                <c:pt idx="1878">
                  <c:v>8.3545365653741204</c:v>
                </c:pt>
                <c:pt idx="1879">
                  <c:v>3.1235030392188601</c:v>
                </c:pt>
                <c:pt idx="1880">
                  <c:v>4.1743846820917296</c:v>
                </c:pt>
                <c:pt idx="1881">
                  <c:v>4.1743846820917296</c:v>
                </c:pt>
                <c:pt idx="1882">
                  <c:v>3.1235030392188601</c:v>
                </c:pt>
                <c:pt idx="1883">
                  <c:v>4.6174807797398998</c:v>
                </c:pt>
                <c:pt idx="1884">
                  <c:v>3.5298480403335901</c:v>
                </c:pt>
                <c:pt idx="1885">
                  <c:v>5.2352505347899596</c:v>
                </c:pt>
                <c:pt idx="1886">
                  <c:v>5.2352505347899596</c:v>
                </c:pt>
                <c:pt idx="1887">
                  <c:v>4.6243901618415801</c:v>
                </c:pt>
                <c:pt idx="1888">
                  <c:v>3.1646540443234001</c:v>
                </c:pt>
                <c:pt idx="1889">
                  <c:v>9.3315924122624008</c:v>
                </c:pt>
                <c:pt idx="1890">
                  <c:v>9.3315924122624008</c:v>
                </c:pt>
                <c:pt idx="1891">
                  <c:v>7.75583332888184</c:v>
                </c:pt>
                <c:pt idx="1892">
                  <c:v>7.75583332888184</c:v>
                </c:pt>
                <c:pt idx="1893">
                  <c:v>6.6888512325991201</c:v>
                </c:pt>
                <c:pt idx="1894">
                  <c:v>6.6888512325991201</c:v>
                </c:pt>
                <c:pt idx="1895">
                  <c:v>4.7962041135737303</c:v>
                </c:pt>
                <c:pt idx="1896">
                  <c:v>5.5437129143692596</c:v>
                </c:pt>
                <c:pt idx="1897">
                  <c:v>5.5437129143692596</c:v>
                </c:pt>
                <c:pt idx="1898">
                  <c:v>12.447475422778</c:v>
                </c:pt>
                <c:pt idx="1899">
                  <c:v>5.5160146325509301</c:v>
                </c:pt>
                <c:pt idx="1900">
                  <c:v>5.5160146325509301</c:v>
                </c:pt>
                <c:pt idx="1901">
                  <c:v>7.0089241759217797</c:v>
                </c:pt>
                <c:pt idx="1902">
                  <c:v>4.6073185332233999</c:v>
                </c:pt>
                <c:pt idx="1903">
                  <c:v>6.9474413153805097</c:v>
                </c:pt>
                <c:pt idx="1904">
                  <c:v>2.8792952022382399</c:v>
                </c:pt>
                <c:pt idx="1905">
                  <c:v>2.8792952022382399</c:v>
                </c:pt>
                <c:pt idx="1906">
                  <c:v>2.8792952022382399</c:v>
                </c:pt>
                <c:pt idx="1907">
                  <c:v>8.8470271071980093</c:v>
                </c:pt>
                <c:pt idx="1908">
                  <c:v>5.7143376873920904</c:v>
                </c:pt>
                <c:pt idx="1909">
                  <c:v>3.3619313353194999</c:v>
                </c:pt>
                <c:pt idx="1910">
                  <c:v>7.2379378920269399</c:v>
                </c:pt>
                <c:pt idx="1911">
                  <c:v>7.2379378920269399</c:v>
                </c:pt>
                <c:pt idx="1912">
                  <c:v>3.2746327735240901</c:v>
                </c:pt>
                <c:pt idx="1913">
                  <c:v>10.035525929993801</c:v>
                </c:pt>
                <c:pt idx="1914">
                  <c:v>10.035525929993801</c:v>
                </c:pt>
                <c:pt idx="1915">
                  <c:v>9.6838703896647402</c:v>
                </c:pt>
                <c:pt idx="1916">
                  <c:v>9.6838703896647402</c:v>
                </c:pt>
                <c:pt idx="1917">
                  <c:v>5.61845654857387</c:v>
                </c:pt>
                <c:pt idx="1918">
                  <c:v>6.3902712688647396</c:v>
                </c:pt>
                <c:pt idx="1919">
                  <c:v>7.7553580046049397</c:v>
                </c:pt>
                <c:pt idx="1920">
                  <c:v>5.7279100026625098</c:v>
                </c:pt>
                <c:pt idx="1921">
                  <c:v>3.50503615415847</c:v>
                </c:pt>
                <c:pt idx="1922">
                  <c:v>4.6578783539988802</c:v>
                </c:pt>
                <c:pt idx="1923">
                  <c:v>8.7965632583953699</c:v>
                </c:pt>
                <c:pt idx="1924">
                  <c:v>5.8636398529036997</c:v>
                </c:pt>
                <c:pt idx="1925">
                  <c:v>9.0869911561895496</c:v>
                </c:pt>
                <c:pt idx="1926">
                  <c:v>5.8636398529036997</c:v>
                </c:pt>
                <c:pt idx="1927">
                  <c:v>6.6958166012813098</c:v>
                </c:pt>
                <c:pt idx="1928">
                  <c:v>4.1643057309414502</c:v>
                </c:pt>
                <c:pt idx="1929">
                  <c:v>8.9698134967629297</c:v>
                </c:pt>
                <c:pt idx="1930">
                  <c:v>7.0599593136302596</c:v>
                </c:pt>
                <c:pt idx="1931">
                  <c:v>7.0599593136302596</c:v>
                </c:pt>
                <c:pt idx="1932">
                  <c:v>6.5191219151598903</c:v>
                </c:pt>
                <c:pt idx="1933">
                  <c:v>5.7999454286576198</c:v>
                </c:pt>
                <c:pt idx="1934">
                  <c:v>5.8240112297118198</c:v>
                </c:pt>
                <c:pt idx="1935">
                  <c:v>3.4438195954540598</c:v>
                </c:pt>
                <c:pt idx="1936">
                  <c:v>6.3368622467002496</c:v>
                </c:pt>
                <c:pt idx="1937">
                  <c:v>6.9264010946385604</c:v>
                </c:pt>
                <c:pt idx="1938">
                  <c:v>4.0134895378747801</c:v>
                </c:pt>
                <c:pt idx="1939">
                  <c:v>4.0134895378747801</c:v>
                </c:pt>
                <c:pt idx="1940">
                  <c:v>7.6855004576338999</c:v>
                </c:pt>
                <c:pt idx="1941">
                  <c:v>4.3141985529034104</c:v>
                </c:pt>
                <c:pt idx="1942">
                  <c:v>6.2486867240113604</c:v>
                </c:pt>
                <c:pt idx="1943">
                  <c:v>6.2486867240113604</c:v>
                </c:pt>
                <c:pt idx="1944">
                  <c:v>8.0729712202818007</c:v>
                </c:pt>
                <c:pt idx="1945">
                  <c:v>7.2219398942612996</c:v>
                </c:pt>
                <c:pt idx="1946">
                  <c:v>3.9281012930272898</c:v>
                </c:pt>
                <c:pt idx="1947">
                  <c:v>3.9281012930272898</c:v>
                </c:pt>
                <c:pt idx="1948">
                  <c:v>11.1338544051615</c:v>
                </c:pt>
                <c:pt idx="1949">
                  <c:v>6.9725569606150897</c:v>
                </c:pt>
                <c:pt idx="1950">
                  <c:v>10.9461876168332</c:v>
                </c:pt>
                <c:pt idx="1951">
                  <c:v>7.4752900281772598</c:v>
                </c:pt>
                <c:pt idx="1952">
                  <c:v>8.9142861574117997</c:v>
                </c:pt>
                <c:pt idx="1953">
                  <c:v>6.74547733314437</c:v>
                </c:pt>
                <c:pt idx="1954">
                  <c:v>8.4784579262983506</c:v>
                </c:pt>
                <c:pt idx="1955">
                  <c:v>8.4784579262983506</c:v>
                </c:pt>
                <c:pt idx="1956">
                  <c:v>8.0466418009093701</c:v>
                </c:pt>
                <c:pt idx="1957">
                  <c:v>8.0466418009093701</c:v>
                </c:pt>
                <c:pt idx="1958">
                  <c:v>6.7988126034800702</c:v>
                </c:pt>
                <c:pt idx="1959">
                  <c:v>8.3806463641116302</c:v>
                </c:pt>
                <c:pt idx="1960">
                  <c:v>8.3806463641116302</c:v>
                </c:pt>
                <c:pt idx="1961">
                  <c:v>7.9009258047377697</c:v>
                </c:pt>
                <c:pt idx="1962">
                  <c:v>7.9009258047377697</c:v>
                </c:pt>
                <c:pt idx="1963">
                  <c:v>7.4317497900995404</c:v>
                </c:pt>
                <c:pt idx="1964">
                  <c:v>2.99442142626136</c:v>
                </c:pt>
                <c:pt idx="1965">
                  <c:v>6.2486867240113604</c:v>
                </c:pt>
                <c:pt idx="1966">
                  <c:v>5.4465725059255004</c:v>
                </c:pt>
                <c:pt idx="1967">
                  <c:v>4.8959154745090103</c:v>
                </c:pt>
                <c:pt idx="1968">
                  <c:v>5.0469004363159202</c:v>
                </c:pt>
                <c:pt idx="1969">
                  <c:v>2.9841942566947202</c:v>
                </c:pt>
                <c:pt idx="1970">
                  <c:v>5.9336502859865101</c:v>
                </c:pt>
                <c:pt idx="1971">
                  <c:v>5.3429369951439902</c:v>
                </c:pt>
                <c:pt idx="1972">
                  <c:v>7.6487811455729</c:v>
                </c:pt>
                <c:pt idx="1973">
                  <c:v>7.1366165153901804</c:v>
                </c:pt>
                <c:pt idx="1974">
                  <c:v>7.1366165153901804</c:v>
                </c:pt>
                <c:pt idx="1975">
                  <c:v>4.9581551328414299</c:v>
                </c:pt>
                <c:pt idx="1976">
                  <c:v>7.3439955284182297</c:v>
                </c:pt>
                <c:pt idx="1977">
                  <c:v>6.4793766016443701</c:v>
                </c:pt>
                <c:pt idx="1978">
                  <c:v>3.2389656136648002</c:v>
                </c:pt>
                <c:pt idx="1979">
                  <c:v>6.4813519302143803</c:v>
                </c:pt>
                <c:pt idx="1980">
                  <c:v>5.0894785799446201</c:v>
                </c:pt>
                <c:pt idx="1981">
                  <c:v>4.8679322152498399</c:v>
                </c:pt>
                <c:pt idx="1982">
                  <c:v>3.2089368120828001</c:v>
                </c:pt>
                <c:pt idx="1983">
                  <c:v>9.0367737893812397</c:v>
                </c:pt>
                <c:pt idx="1984">
                  <c:v>5.1483411180336498</c:v>
                </c:pt>
                <c:pt idx="1985">
                  <c:v>7.1615464316494304</c:v>
                </c:pt>
                <c:pt idx="1986">
                  <c:v>7.1615464316494304</c:v>
                </c:pt>
                <c:pt idx="1987">
                  <c:v>6.7740567407236698</c:v>
                </c:pt>
                <c:pt idx="1988">
                  <c:v>6.7740567407236698</c:v>
                </c:pt>
                <c:pt idx="1989">
                  <c:v>5.9569822510946802</c:v>
                </c:pt>
                <c:pt idx="1990">
                  <c:v>6.3273713869434802</c:v>
                </c:pt>
                <c:pt idx="1991">
                  <c:v>6.3273713869434802</c:v>
                </c:pt>
                <c:pt idx="1992">
                  <c:v>8.0647904978457507</c:v>
                </c:pt>
                <c:pt idx="1993">
                  <c:v>8.0647904978457507</c:v>
                </c:pt>
                <c:pt idx="1994">
                  <c:v>4.6781796661776296</c:v>
                </c:pt>
                <c:pt idx="1995">
                  <c:v>5.2768117542373103</c:v>
                </c:pt>
                <c:pt idx="1996">
                  <c:v>3.2336635949677901</c:v>
                </c:pt>
                <c:pt idx="1997">
                  <c:v>3.3941189106721201</c:v>
                </c:pt>
                <c:pt idx="1998">
                  <c:v>5.98113238860737</c:v>
                </c:pt>
                <c:pt idx="1999">
                  <c:v>11.147105805397899</c:v>
                </c:pt>
                <c:pt idx="2000">
                  <c:v>7.9832937814311702</c:v>
                </c:pt>
                <c:pt idx="2001">
                  <c:v>8.17168476684704</c:v>
                </c:pt>
                <c:pt idx="2002">
                  <c:v>8.17168476684704</c:v>
                </c:pt>
                <c:pt idx="2003">
                  <c:v>3.16140104654577</c:v>
                </c:pt>
                <c:pt idx="2004">
                  <c:v>9.2083735822322001</c:v>
                </c:pt>
                <c:pt idx="2005">
                  <c:v>5.5438168638913199</c:v>
                </c:pt>
                <c:pt idx="2006">
                  <c:v>3.2219578143785901</c:v>
                </c:pt>
                <c:pt idx="2007">
                  <c:v>4.4140753613655699</c:v>
                </c:pt>
                <c:pt idx="2008">
                  <c:v>7.7918349753751999</c:v>
                </c:pt>
                <c:pt idx="2009">
                  <c:v>7.0237311145627297</c:v>
                </c:pt>
                <c:pt idx="2010">
                  <c:v>6.5184663501480999</c:v>
                </c:pt>
                <c:pt idx="2011">
                  <c:v>3.3093952311441299</c:v>
                </c:pt>
                <c:pt idx="2012">
                  <c:v>4.9748451886354301</c:v>
                </c:pt>
                <c:pt idx="2013">
                  <c:v>4.4187074898741603</c:v>
                </c:pt>
                <c:pt idx="2014">
                  <c:v>7.2327053432378303</c:v>
                </c:pt>
                <c:pt idx="2015">
                  <c:v>6.71869216450267</c:v>
                </c:pt>
                <c:pt idx="2016">
                  <c:v>3.62419237906707</c:v>
                </c:pt>
                <c:pt idx="2017">
                  <c:v>8.4082689971253899</c:v>
                </c:pt>
                <c:pt idx="2018">
                  <c:v>7.2220874184697399</c:v>
                </c:pt>
                <c:pt idx="2019">
                  <c:v>5.6720065677150604</c:v>
                </c:pt>
                <c:pt idx="2020">
                  <c:v>6.1395270593081799</c:v>
                </c:pt>
                <c:pt idx="2021">
                  <c:v>10.8145418079395</c:v>
                </c:pt>
                <c:pt idx="2022">
                  <c:v>7.4445544411751996</c:v>
                </c:pt>
                <c:pt idx="2023">
                  <c:v>3.1235030392188601</c:v>
                </c:pt>
                <c:pt idx="2024">
                  <c:v>4.8386036766377396</c:v>
                </c:pt>
                <c:pt idx="2025">
                  <c:v>5.7129246195000096</c:v>
                </c:pt>
                <c:pt idx="2026">
                  <c:v>9.16538488240489</c:v>
                </c:pt>
                <c:pt idx="2027">
                  <c:v>7.2551545808725404</c:v>
                </c:pt>
                <c:pt idx="2028">
                  <c:v>7.2551545808725404</c:v>
                </c:pt>
                <c:pt idx="2029">
                  <c:v>9.16538488240489</c:v>
                </c:pt>
                <c:pt idx="2030">
                  <c:v>7.2551545808725404</c:v>
                </c:pt>
                <c:pt idx="2031">
                  <c:v>4.0753858596577297</c:v>
                </c:pt>
                <c:pt idx="2032">
                  <c:v>4.6389786747193904</c:v>
                </c:pt>
                <c:pt idx="2033">
                  <c:v>5.5132691969462799</c:v>
                </c:pt>
                <c:pt idx="2034">
                  <c:v>5.3164402178736703</c:v>
                </c:pt>
                <c:pt idx="2035">
                  <c:v>6.5392924601834403</c:v>
                </c:pt>
                <c:pt idx="2036">
                  <c:v>7.46493673072926</c:v>
                </c:pt>
                <c:pt idx="2037">
                  <c:v>6.7244716553937902</c:v>
                </c:pt>
                <c:pt idx="2038">
                  <c:v>6.7244716553937902</c:v>
                </c:pt>
                <c:pt idx="2039">
                  <c:v>5.8746339369208398</c:v>
                </c:pt>
                <c:pt idx="2040">
                  <c:v>5.1249538996165098</c:v>
                </c:pt>
                <c:pt idx="2041">
                  <c:v>5.1249538996165098</c:v>
                </c:pt>
                <c:pt idx="2042">
                  <c:v>7.0246809659069198</c:v>
                </c:pt>
                <c:pt idx="2043">
                  <c:v>5.5837620666860204</c:v>
                </c:pt>
                <c:pt idx="2044">
                  <c:v>3.2972978241425102</c:v>
                </c:pt>
                <c:pt idx="2045">
                  <c:v>9.6414399420876205</c:v>
                </c:pt>
                <c:pt idx="2046">
                  <c:v>4.54391690538933</c:v>
                </c:pt>
                <c:pt idx="2047">
                  <c:v>4.7233440324553397</c:v>
                </c:pt>
                <c:pt idx="2048">
                  <c:v>4.3856758469235499</c:v>
                </c:pt>
                <c:pt idx="2049">
                  <c:v>4.7233440324553397</c:v>
                </c:pt>
                <c:pt idx="2050">
                  <c:v>5.76788295924095</c:v>
                </c:pt>
                <c:pt idx="2051">
                  <c:v>5.52241256348037</c:v>
                </c:pt>
                <c:pt idx="2052">
                  <c:v>5.1524867866355901</c:v>
                </c:pt>
                <c:pt idx="2053">
                  <c:v>3.1224297350260399</c:v>
                </c:pt>
                <c:pt idx="2054">
                  <c:v>4.89336531618995</c:v>
                </c:pt>
                <c:pt idx="2055">
                  <c:v>3.1224297350260399</c:v>
                </c:pt>
                <c:pt idx="2056">
                  <c:v>8.3806463641116302</c:v>
                </c:pt>
                <c:pt idx="2057">
                  <c:v>3.4368495942500501</c:v>
                </c:pt>
                <c:pt idx="2058">
                  <c:v>7.5769968147499096</c:v>
                </c:pt>
                <c:pt idx="2059">
                  <c:v>6.8323055666009704</c:v>
                </c:pt>
                <c:pt idx="2060">
                  <c:v>9.4938033559019797</c:v>
                </c:pt>
                <c:pt idx="2061">
                  <c:v>9.4938033559019797</c:v>
                </c:pt>
                <c:pt idx="2062">
                  <c:v>9.2636714115165404</c:v>
                </c:pt>
                <c:pt idx="2063">
                  <c:v>9.2636714115165404</c:v>
                </c:pt>
                <c:pt idx="2064">
                  <c:v>9.2636714115165404</c:v>
                </c:pt>
                <c:pt idx="2065">
                  <c:v>5.4297661765579397</c:v>
                </c:pt>
                <c:pt idx="2066">
                  <c:v>2.9803655458843501</c:v>
                </c:pt>
                <c:pt idx="2067">
                  <c:v>4.8573575554417197</c:v>
                </c:pt>
                <c:pt idx="2068">
                  <c:v>2.9069661027228002</c:v>
                </c:pt>
                <c:pt idx="2069">
                  <c:v>8.3971053156551498</c:v>
                </c:pt>
                <c:pt idx="2070">
                  <c:v>5.0064457746926996</c:v>
                </c:pt>
                <c:pt idx="2071">
                  <c:v>5.3898383722476302</c:v>
                </c:pt>
                <c:pt idx="2072">
                  <c:v>4.9439733661342</c:v>
                </c:pt>
                <c:pt idx="2073">
                  <c:v>7.6305010552236903</c:v>
                </c:pt>
                <c:pt idx="2074">
                  <c:v>4.5817253450217201</c:v>
                </c:pt>
                <c:pt idx="2075">
                  <c:v>3.8845268779962998</c:v>
                </c:pt>
                <c:pt idx="2076">
                  <c:v>9.8878250552700795</c:v>
                </c:pt>
                <c:pt idx="2077">
                  <c:v>9.3362950061913104</c:v>
                </c:pt>
                <c:pt idx="2078">
                  <c:v>7.6029456164471503</c:v>
                </c:pt>
                <c:pt idx="2079">
                  <c:v>7.6029456164471503</c:v>
                </c:pt>
                <c:pt idx="2080">
                  <c:v>6.2988909139432296</c:v>
                </c:pt>
                <c:pt idx="2081">
                  <c:v>8.6690388300133794</c:v>
                </c:pt>
                <c:pt idx="2082">
                  <c:v>8.6690388300133794</c:v>
                </c:pt>
                <c:pt idx="2083">
                  <c:v>4.6785070230961896</c:v>
                </c:pt>
                <c:pt idx="2084">
                  <c:v>3.1244815806831201</c:v>
                </c:pt>
                <c:pt idx="2085">
                  <c:v>6.53408174425015</c:v>
                </c:pt>
                <c:pt idx="2086">
                  <c:v>4.4047359212239297</c:v>
                </c:pt>
                <c:pt idx="2087">
                  <c:v>7.5283227552795999</c:v>
                </c:pt>
                <c:pt idx="2088">
                  <c:v>8.2567085436077807</c:v>
                </c:pt>
                <c:pt idx="2089">
                  <c:v>4.2730889885309002</c:v>
                </c:pt>
                <c:pt idx="2090">
                  <c:v>7.5693207276548202</c:v>
                </c:pt>
                <c:pt idx="2091">
                  <c:v>7.9020088490480402</c:v>
                </c:pt>
                <c:pt idx="2092">
                  <c:v>7.9020088490480402</c:v>
                </c:pt>
                <c:pt idx="2093">
                  <c:v>7.9020088490480402</c:v>
                </c:pt>
                <c:pt idx="2094">
                  <c:v>5.9669642451259604</c:v>
                </c:pt>
                <c:pt idx="2095">
                  <c:v>5.9669642451259604</c:v>
                </c:pt>
                <c:pt idx="2096">
                  <c:v>7.8994518929676998</c:v>
                </c:pt>
                <c:pt idx="2097">
                  <c:v>5.2267591687854003</c:v>
                </c:pt>
                <c:pt idx="2098">
                  <c:v>5.3624095018180498</c:v>
                </c:pt>
                <c:pt idx="2099">
                  <c:v>4.6281420587798996</c:v>
                </c:pt>
                <c:pt idx="2100">
                  <c:v>5.6681957289926697</c:v>
                </c:pt>
                <c:pt idx="2101">
                  <c:v>5.6681957289926697</c:v>
                </c:pt>
                <c:pt idx="2102">
                  <c:v>6.6931953451753099</c:v>
                </c:pt>
                <c:pt idx="2103">
                  <c:v>3.4109943543779901</c:v>
                </c:pt>
                <c:pt idx="2104">
                  <c:v>4.0148448469932401</c:v>
                </c:pt>
                <c:pt idx="2105">
                  <c:v>3.1235030392188601</c:v>
                </c:pt>
                <c:pt idx="2106">
                  <c:v>7.4496185466083604</c:v>
                </c:pt>
                <c:pt idx="2107">
                  <c:v>7.4496185466083604</c:v>
                </c:pt>
                <c:pt idx="2108">
                  <c:v>7.4496185466083604</c:v>
                </c:pt>
                <c:pt idx="2109">
                  <c:v>9.7861973173099805</c:v>
                </c:pt>
                <c:pt idx="2110">
                  <c:v>3.8488867494930199</c:v>
                </c:pt>
                <c:pt idx="2111">
                  <c:v>9.8359961909016107</c:v>
                </c:pt>
                <c:pt idx="2112">
                  <c:v>2.8820559021058201</c:v>
                </c:pt>
                <c:pt idx="2113">
                  <c:v>6.6030215456688799</c:v>
                </c:pt>
                <c:pt idx="2114">
                  <c:v>4.0247322758215596</c:v>
                </c:pt>
                <c:pt idx="2115">
                  <c:v>2.9980765929820201</c:v>
                </c:pt>
                <c:pt idx="2116">
                  <c:v>5.7520715680186401</c:v>
                </c:pt>
                <c:pt idx="2117">
                  <c:v>5.7520715680186401</c:v>
                </c:pt>
                <c:pt idx="2118">
                  <c:v>4.8831931594947102</c:v>
                </c:pt>
                <c:pt idx="2119">
                  <c:v>6.0205626273503698</c:v>
                </c:pt>
                <c:pt idx="2120">
                  <c:v>4.8689619314387</c:v>
                </c:pt>
                <c:pt idx="2121">
                  <c:v>5.3316796304717897</c:v>
                </c:pt>
                <c:pt idx="2122">
                  <c:v>5.3316796304717897</c:v>
                </c:pt>
                <c:pt idx="2123">
                  <c:v>4.86033887854156</c:v>
                </c:pt>
                <c:pt idx="2124">
                  <c:v>4.86033887854156</c:v>
                </c:pt>
                <c:pt idx="2125">
                  <c:v>10.4563181536583</c:v>
                </c:pt>
                <c:pt idx="2126">
                  <c:v>4.3246989331612102</c:v>
                </c:pt>
                <c:pt idx="2127">
                  <c:v>6.7666262470598202</c:v>
                </c:pt>
                <c:pt idx="2128">
                  <c:v>6.7666262470598202</c:v>
                </c:pt>
                <c:pt idx="2129">
                  <c:v>6.7666262470598202</c:v>
                </c:pt>
                <c:pt idx="2130">
                  <c:v>5.4544748447428804</c:v>
                </c:pt>
                <c:pt idx="2131">
                  <c:v>6.3082415080662404</c:v>
                </c:pt>
                <c:pt idx="2132">
                  <c:v>3.8488867494930199</c:v>
                </c:pt>
                <c:pt idx="2133">
                  <c:v>8.4082338482546906</c:v>
                </c:pt>
                <c:pt idx="2134">
                  <c:v>7.36339042053282</c:v>
                </c:pt>
                <c:pt idx="2135">
                  <c:v>3.64442614889817</c:v>
                </c:pt>
                <c:pt idx="2136">
                  <c:v>7.2429418217827903</c:v>
                </c:pt>
                <c:pt idx="2137">
                  <c:v>7.2429418217827903</c:v>
                </c:pt>
                <c:pt idx="2138">
                  <c:v>5.9941277287967898</c:v>
                </c:pt>
                <c:pt idx="2139">
                  <c:v>9.2789445484249207</c:v>
                </c:pt>
                <c:pt idx="2140">
                  <c:v>5.1483411180336498</c:v>
                </c:pt>
                <c:pt idx="2141">
                  <c:v>6.3332757557692698</c:v>
                </c:pt>
                <c:pt idx="2142">
                  <c:v>4.3406027442132098</c:v>
                </c:pt>
                <c:pt idx="2143">
                  <c:v>5.1240116183134798</c:v>
                </c:pt>
                <c:pt idx="2144">
                  <c:v>4.8522147599906997</c:v>
                </c:pt>
                <c:pt idx="2145">
                  <c:v>6.3689929647953401</c:v>
                </c:pt>
                <c:pt idx="2146">
                  <c:v>11.4618847426422</c:v>
                </c:pt>
                <c:pt idx="2147">
                  <c:v>5.1621119219012002</c:v>
                </c:pt>
                <c:pt idx="2148">
                  <c:v>6.6874513481794198</c:v>
                </c:pt>
                <c:pt idx="2149">
                  <c:v>6.8228631847094103</c:v>
                </c:pt>
                <c:pt idx="2150">
                  <c:v>8.0888501664149501</c:v>
                </c:pt>
                <c:pt idx="2151">
                  <c:v>5.5890842742300499</c:v>
                </c:pt>
                <c:pt idx="2152">
                  <c:v>6.9708487040599296</c:v>
                </c:pt>
                <c:pt idx="2153">
                  <c:v>8.2945890358629306</c:v>
                </c:pt>
                <c:pt idx="2154">
                  <c:v>7.1938006516506796</c:v>
                </c:pt>
                <c:pt idx="2155">
                  <c:v>7.1938006516506796</c:v>
                </c:pt>
                <c:pt idx="2156">
                  <c:v>10.2975028277385</c:v>
                </c:pt>
                <c:pt idx="2157">
                  <c:v>9.7870403381272801</c:v>
                </c:pt>
                <c:pt idx="2158">
                  <c:v>7.9487766135043696</c:v>
                </c:pt>
                <c:pt idx="2159">
                  <c:v>5.6115985310065897</c:v>
                </c:pt>
                <c:pt idx="2160">
                  <c:v>5.69805862260234</c:v>
                </c:pt>
                <c:pt idx="2161">
                  <c:v>3.02031491522213</c:v>
                </c:pt>
                <c:pt idx="2162">
                  <c:v>3.02031491522213</c:v>
                </c:pt>
                <c:pt idx="2163">
                  <c:v>3.02031491522213</c:v>
                </c:pt>
                <c:pt idx="2164">
                  <c:v>3.02031491522213</c:v>
                </c:pt>
                <c:pt idx="2165">
                  <c:v>6.5226379777580599</c:v>
                </c:pt>
                <c:pt idx="2166">
                  <c:v>3.0420189480012798</c:v>
                </c:pt>
                <c:pt idx="2167">
                  <c:v>3.0420189480012798</c:v>
                </c:pt>
                <c:pt idx="2168">
                  <c:v>7.9779647852636701</c:v>
                </c:pt>
                <c:pt idx="2169">
                  <c:v>8.7408685895728695</c:v>
                </c:pt>
                <c:pt idx="2170">
                  <c:v>8.7408685895728695</c:v>
                </c:pt>
                <c:pt idx="2171">
                  <c:v>8.7408685895728695</c:v>
                </c:pt>
                <c:pt idx="2172">
                  <c:v>8.7408685895728695</c:v>
                </c:pt>
                <c:pt idx="2173">
                  <c:v>8.7408685895728695</c:v>
                </c:pt>
                <c:pt idx="2174">
                  <c:v>8.7408685895728695</c:v>
                </c:pt>
                <c:pt idx="2175">
                  <c:v>6.1172724902447602</c:v>
                </c:pt>
                <c:pt idx="2176">
                  <c:v>3.1102032745204902</c:v>
                </c:pt>
                <c:pt idx="2177">
                  <c:v>3.1102032745204902</c:v>
                </c:pt>
                <c:pt idx="2178">
                  <c:v>3.3288111349116698</c:v>
                </c:pt>
                <c:pt idx="2179">
                  <c:v>6.0977821316410497</c:v>
                </c:pt>
                <c:pt idx="2180">
                  <c:v>8.9342271983183892</c:v>
                </c:pt>
                <c:pt idx="2181">
                  <c:v>8.8223304225018193</c:v>
                </c:pt>
                <c:pt idx="2182">
                  <c:v>8.8223304225018193</c:v>
                </c:pt>
                <c:pt idx="2183">
                  <c:v>6.6826218030570601</c:v>
                </c:pt>
                <c:pt idx="2184">
                  <c:v>6.8595845263023696</c:v>
                </c:pt>
                <c:pt idx="2185">
                  <c:v>3.07342934210536</c:v>
                </c:pt>
                <c:pt idx="2186">
                  <c:v>5.6037534968822502</c:v>
                </c:pt>
                <c:pt idx="2187">
                  <c:v>7.0065153458630203</c:v>
                </c:pt>
                <c:pt idx="2188">
                  <c:v>7.7751847952363002</c:v>
                </c:pt>
                <c:pt idx="2189">
                  <c:v>5.1599458752375504</c:v>
                </c:pt>
                <c:pt idx="2190">
                  <c:v>3.52461013830355</c:v>
                </c:pt>
                <c:pt idx="2191">
                  <c:v>9.1518677991755908</c:v>
                </c:pt>
                <c:pt idx="2192">
                  <c:v>9.1518677991755908</c:v>
                </c:pt>
                <c:pt idx="2193">
                  <c:v>5.8863586340415202</c:v>
                </c:pt>
                <c:pt idx="2194">
                  <c:v>6.5462317019770104</c:v>
                </c:pt>
                <c:pt idx="2195">
                  <c:v>5.7876721695531703</c:v>
                </c:pt>
                <c:pt idx="2196">
                  <c:v>5.9628878843666699</c:v>
                </c:pt>
                <c:pt idx="2197">
                  <c:v>5.3772116839106996</c:v>
                </c:pt>
                <c:pt idx="2198">
                  <c:v>6.8007177668733396</c:v>
                </c:pt>
                <c:pt idx="2199">
                  <c:v>5.0938408850936199</c:v>
                </c:pt>
                <c:pt idx="2200">
                  <c:v>6.3866783396815601</c:v>
                </c:pt>
                <c:pt idx="2201">
                  <c:v>6.91847752861662</c:v>
                </c:pt>
                <c:pt idx="2202">
                  <c:v>4.8831931594947102</c:v>
                </c:pt>
                <c:pt idx="2203">
                  <c:v>4.4714842499785901</c:v>
                </c:pt>
                <c:pt idx="2204">
                  <c:v>10.5035203745832</c:v>
                </c:pt>
                <c:pt idx="2205">
                  <c:v>5.9518516045046903</c:v>
                </c:pt>
                <c:pt idx="2206">
                  <c:v>6.2706395638164603</c:v>
                </c:pt>
                <c:pt idx="2207">
                  <c:v>2.8552438666086699</c:v>
                </c:pt>
                <c:pt idx="2208">
                  <c:v>4.6836339781570402</c:v>
                </c:pt>
                <c:pt idx="2209">
                  <c:v>4.6836339781570402</c:v>
                </c:pt>
                <c:pt idx="2210">
                  <c:v>6.4119430346966997</c:v>
                </c:pt>
                <c:pt idx="2211">
                  <c:v>5.5244724885408898</c:v>
                </c:pt>
                <c:pt idx="2212">
                  <c:v>5.0350491568742903</c:v>
                </c:pt>
                <c:pt idx="2213">
                  <c:v>7.06467980178149</c:v>
                </c:pt>
                <c:pt idx="2214">
                  <c:v>4.3856758469235499</c:v>
                </c:pt>
                <c:pt idx="2215">
                  <c:v>5.5136103744468201</c:v>
                </c:pt>
                <c:pt idx="2216">
                  <c:v>5.5136103744468201</c:v>
                </c:pt>
                <c:pt idx="2217">
                  <c:v>3.0714215100322901</c:v>
                </c:pt>
                <c:pt idx="2218">
                  <c:v>6.7717701775502199</c:v>
                </c:pt>
                <c:pt idx="2219">
                  <c:v>6.7287676300287496</c:v>
                </c:pt>
                <c:pt idx="2220">
                  <c:v>7.1382920776700196</c:v>
                </c:pt>
                <c:pt idx="2221">
                  <c:v>8.06022250063271</c:v>
                </c:pt>
                <c:pt idx="2222">
                  <c:v>6.5618550167906902</c:v>
                </c:pt>
                <c:pt idx="2223">
                  <c:v>6.5618550167906902</c:v>
                </c:pt>
                <c:pt idx="2224">
                  <c:v>3.9882066357424502</c:v>
                </c:pt>
                <c:pt idx="2225">
                  <c:v>6.4956948637635801</c:v>
                </c:pt>
                <c:pt idx="2226">
                  <c:v>6.2419645558714203</c:v>
                </c:pt>
                <c:pt idx="2227">
                  <c:v>4.8831931594947102</c:v>
                </c:pt>
                <c:pt idx="2228">
                  <c:v>7.1061715670989098</c:v>
                </c:pt>
                <c:pt idx="2229">
                  <c:v>6.8706373361827797</c:v>
                </c:pt>
                <c:pt idx="2230">
                  <c:v>9.7269717323557394</c:v>
                </c:pt>
                <c:pt idx="2231">
                  <c:v>7.5261999320694004</c:v>
                </c:pt>
                <c:pt idx="2232">
                  <c:v>5.8985978411278497</c:v>
                </c:pt>
                <c:pt idx="2233">
                  <c:v>8.3033754535439108</c:v>
                </c:pt>
              </c:numCache>
            </c:numRef>
          </c:xVal>
          <c:yVal>
            <c:numRef>
              <c:f>Both!$E$2:$E$2235</c:f>
              <c:numCache>
                <c:formatCode>General</c:formatCode>
                <c:ptCount val="2234"/>
                <c:pt idx="0">
                  <c:v>2.9172691112560298</c:v>
                </c:pt>
                <c:pt idx="1">
                  <c:v>2.7866883405288601</c:v>
                </c:pt>
                <c:pt idx="2">
                  <c:v>2.7866883405288601</c:v>
                </c:pt>
                <c:pt idx="3">
                  <c:v>2.7866883405288601</c:v>
                </c:pt>
                <c:pt idx="4">
                  <c:v>2.7866883405288601</c:v>
                </c:pt>
                <c:pt idx="5">
                  <c:v>2.7866883405288601</c:v>
                </c:pt>
                <c:pt idx="6">
                  <c:v>2.7866883405288601</c:v>
                </c:pt>
                <c:pt idx="7">
                  <c:v>2.7866883405288601</c:v>
                </c:pt>
                <c:pt idx="8">
                  <c:v>2.7866883405288601</c:v>
                </c:pt>
                <c:pt idx="9">
                  <c:v>7.1988181673174303</c:v>
                </c:pt>
                <c:pt idx="10">
                  <c:v>2.7464189801231198</c:v>
                </c:pt>
                <c:pt idx="11">
                  <c:v>3.2616392375598799</c:v>
                </c:pt>
                <c:pt idx="12">
                  <c:v>4.4208582396319596</c:v>
                </c:pt>
                <c:pt idx="13">
                  <c:v>7.1491499558332396</c:v>
                </c:pt>
                <c:pt idx="14">
                  <c:v>6.8296613294910404</c:v>
                </c:pt>
                <c:pt idx="15">
                  <c:v>4.3255272229890904</c:v>
                </c:pt>
                <c:pt idx="16">
                  <c:v>3.3326689953329498</c:v>
                </c:pt>
                <c:pt idx="17">
                  <c:v>6.4714402693488804</c:v>
                </c:pt>
                <c:pt idx="18">
                  <c:v>5.7972609642560498</c:v>
                </c:pt>
                <c:pt idx="19">
                  <c:v>4.7117222313119402</c:v>
                </c:pt>
                <c:pt idx="20">
                  <c:v>4.7117222313119402</c:v>
                </c:pt>
                <c:pt idx="21">
                  <c:v>3.2645301503636301</c:v>
                </c:pt>
                <c:pt idx="22">
                  <c:v>3.8756939935523098</c:v>
                </c:pt>
                <c:pt idx="23">
                  <c:v>6.0011125216201302</c:v>
                </c:pt>
                <c:pt idx="24">
                  <c:v>8.1406794566005694</c:v>
                </c:pt>
                <c:pt idx="25">
                  <c:v>4.4572466202669103</c:v>
                </c:pt>
                <c:pt idx="26">
                  <c:v>3.2022309779830702</c:v>
                </c:pt>
                <c:pt idx="27">
                  <c:v>6.0834021498109401</c:v>
                </c:pt>
                <c:pt idx="28">
                  <c:v>4.6980069925537498</c:v>
                </c:pt>
                <c:pt idx="29">
                  <c:v>8.2911323639312595</c:v>
                </c:pt>
                <c:pt idx="30">
                  <c:v>3.3340163327296102</c:v>
                </c:pt>
                <c:pt idx="31">
                  <c:v>3.3340163327296102</c:v>
                </c:pt>
                <c:pt idx="32">
                  <c:v>3.3340163327296102</c:v>
                </c:pt>
                <c:pt idx="33">
                  <c:v>3.3340163327296102</c:v>
                </c:pt>
                <c:pt idx="34">
                  <c:v>3.3340163327296102</c:v>
                </c:pt>
                <c:pt idx="35">
                  <c:v>3.3340163327296102</c:v>
                </c:pt>
                <c:pt idx="36">
                  <c:v>6.6589282096483</c:v>
                </c:pt>
                <c:pt idx="37">
                  <c:v>3.04732635023064</c:v>
                </c:pt>
                <c:pt idx="38">
                  <c:v>3.3019143883847302</c:v>
                </c:pt>
                <c:pt idx="39">
                  <c:v>6.3656950563635304</c:v>
                </c:pt>
                <c:pt idx="40">
                  <c:v>7.1837516449167902</c:v>
                </c:pt>
                <c:pt idx="41">
                  <c:v>4.5615445392995699</c:v>
                </c:pt>
                <c:pt idx="42">
                  <c:v>6.22958808903332</c:v>
                </c:pt>
                <c:pt idx="43">
                  <c:v>3.8933314877433398</c:v>
                </c:pt>
                <c:pt idx="44">
                  <c:v>4.08166475366124</c:v>
                </c:pt>
                <c:pt idx="45">
                  <c:v>3.4279759018531601</c:v>
                </c:pt>
                <c:pt idx="46">
                  <c:v>5.1499918589394804</c:v>
                </c:pt>
                <c:pt idx="47">
                  <c:v>4.0805425273993903</c:v>
                </c:pt>
                <c:pt idx="48">
                  <c:v>4.0805425273993903</c:v>
                </c:pt>
                <c:pt idx="49">
                  <c:v>5.7300492183389302</c:v>
                </c:pt>
                <c:pt idx="50">
                  <c:v>5.3919475608282896</c:v>
                </c:pt>
                <c:pt idx="51">
                  <c:v>5.7296761456097398</c:v>
                </c:pt>
                <c:pt idx="52">
                  <c:v>2.9159049522524199</c:v>
                </c:pt>
                <c:pt idx="53">
                  <c:v>4.4316054108295004</c:v>
                </c:pt>
                <c:pt idx="54">
                  <c:v>5.48209216056798</c:v>
                </c:pt>
                <c:pt idx="55">
                  <c:v>9.1547241790840896</c:v>
                </c:pt>
                <c:pt idx="56">
                  <c:v>5.8638669871369897</c:v>
                </c:pt>
                <c:pt idx="57">
                  <c:v>6.4275630298743804</c:v>
                </c:pt>
                <c:pt idx="58">
                  <c:v>8.5405353239301007</c:v>
                </c:pt>
                <c:pt idx="59">
                  <c:v>6.3875528546229603</c:v>
                </c:pt>
                <c:pt idx="60">
                  <c:v>3.0719327147045101</c:v>
                </c:pt>
                <c:pt idx="61">
                  <c:v>3.04468886211128</c:v>
                </c:pt>
                <c:pt idx="62">
                  <c:v>2.94565814882049</c:v>
                </c:pt>
                <c:pt idx="63">
                  <c:v>8.3026167333150394</c:v>
                </c:pt>
                <c:pt idx="64">
                  <c:v>3.3571494105707398</c:v>
                </c:pt>
                <c:pt idx="65">
                  <c:v>4.6562290735699801</c:v>
                </c:pt>
                <c:pt idx="66">
                  <c:v>2.7973438679434901</c:v>
                </c:pt>
                <c:pt idx="67">
                  <c:v>3.30235794251311</c:v>
                </c:pt>
                <c:pt idx="68">
                  <c:v>5.0780030308500699</c:v>
                </c:pt>
                <c:pt idx="69">
                  <c:v>3.2475597866119901</c:v>
                </c:pt>
                <c:pt idx="70">
                  <c:v>2.9826454842516701</c:v>
                </c:pt>
                <c:pt idx="71">
                  <c:v>7.6321374956599604</c:v>
                </c:pt>
                <c:pt idx="72">
                  <c:v>6.1323990347822699</c:v>
                </c:pt>
                <c:pt idx="73">
                  <c:v>3.8565006095979402</c:v>
                </c:pt>
                <c:pt idx="74">
                  <c:v>9.4585992396100398</c:v>
                </c:pt>
                <c:pt idx="75">
                  <c:v>9.4585992396100398</c:v>
                </c:pt>
                <c:pt idx="76">
                  <c:v>5.5425650838995697</c:v>
                </c:pt>
                <c:pt idx="77">
                  <c:v>4.1170224914299602</c:v>
                </c:pt>
                <c:pt idx="78">
                  <c:v>5.4122108562603497</c:v>
                </c:pt>
                <c:pt idx="79">
                  <c:v>5.2636147059980596</c:v>
                </c:pt>
                <c:pt idx="80">
                  <c:v>5.2636147059980596</c:v>
                </c:pt>
                <c:pt idx="81">
                  <c:v>8.5455465250342897</c:v>
                </c:pt>
                <c:pt idx="82">
                  <c:v>5.2636147059980596</c:v>
                </c:pt>
                <c:pt idx="83">
                  <c:v>5.1264705725541599</c:v>
                </c:pt>
                <c:pt idx="84">
                  <c:v>7.6684604347738103</c:v>
                </c:pt>
                <c:pt idx="85">
                  <c:v>6.21346066981768</c:v>
                </c:pt>
                <c:pt idx="86">
                  <c:v>3.03591818897138</c:v>
                </c:pt>
                <c:pt idx="87">
                  <c:v>4.0223889838688098</c:v>
                </c:pt>
                <c:pt idx="88">
                  <c:v>6.2201443688667801</c:v>
                </c:pt>
                <c:pt idx="89">
                  <c:v>4.1604055307132297</c:v>
                </c:pt>
                <c:pt idx="90">
                  <c:v>5.1159500333551797</c:v>
                </c:pt>
                <c:pt idx="91">
                  <c:v>8.2994777370293402</c:v>
                </c:pt>
                <c:pt idx="92">
                  <c:v>3.16169492164404</c:v>
                </c:pt>
                <c:pt idx="93">
                  <c:v>2.71268331460533</c:v>
                </c:pt>
                <c:pt idx="94">
                  <c:v>3.7147078194540302</c:v>
                </c:pt>
                <c:pt idx="95">
                  <c:v>5.1163199780297797</c:v>
                </c:pt>
                <c:pt idx="96">
                  <c:v>6.3805337657988499</c:v>
                </c:pt>
                <c:pt idx="97">
                  <c:v>2.94384801555083</c:v>
                </c:pt>
                <c:pt idx="98">
                  <c:v>3.3610940505043998</c:v>
                </c:pt>
                <c:pt idx="99">
                  <c:v>4.07517936175398</c:v>
                </c:pt>
                <c:pt idx="100">
                  <c:v>3.2053238429524402</c:v>
                </c:pt>
                <c:pt idx="101">
                  <c:v>7.9641790610201904</c:v>
                </c:pt>
                <c:pt idx="102">
                  <c:v>4.05835976807679</c:v>
                </c:pt>
                <c:pt idx="103">
                  <c:v>5.0857762923480001</c:v>
                </c:pt>
                <c:pt idx="104">
                  <c:v>5.2928793779791201</c:v>
                </c:pt>
                <c:pt idx="105">
                  <c:v>3.2879023183809601</c:v>
                </c:pt>
                <c:pt idx="106">
                  <c:v>6.2161009372850398</c:v>
                </c:pt>
                <c:pt idx="107">
                  <c:v>4.1059553018280202</c:v>
                </c:pt>
                <c:pt idx="108">
                  <c:v>2.7866883405288601</c:v>
                </c:pt>
                <c:pt idx="109">
                  <c:v>4.2519262324539904</c:v>
                </c:pt>
                <c:pt idx="110">
                  <c:v>3.1439934598152202</c:v>
                </c:pt>
                <c:pt idx="111">
                  <c:v>3.2879023183809601</c:v>
                </c:pt>
                <c:pt idx="112">
                  <c:v>3.0426066118975599</c:v>
                </c:pt>
                <c:pt idx="113">
                  <c:v>5.34326116065471</c:v>
                </c:pt>
                <c:pt idx="114">
                  <c:v>3.87942150395528</c:v>
                </c:pt>
                <c:pt idx="115">
                  <c:v>5.0403015748477804</c:v>
                </c:pt>
                <c:pt idx="116">
                  <c:v>5.0403015748477804</c:v>
                </c:pt>
                <c:pt idx="117">
                  <c:v>8.8018882981823108</c:v>
                </c:pt>
                <c:pt idx="118">
                  <c:v>8.8018882981823108</c:v>
                </c:pt>
                <c:pt idx="119">
                  <c:v>8.8018882981823108</c:v>
                </c:pt>
                <c:pt idx="120">
                  <c:v>5.60122748007658</c:v>
                </c:pt>
                <c:pt idx="121">
                  <c:v>8.1267747521709204</c:v>
                </c:pt>
                <c:pt idx="122">
                  <c:v>3.4590054046063199</c:v>
                </c:pt>
                <c:pt idx="123">
                  <c:v>4.77318281371147</c:v>
                </c:pt>
                <c:pt idx="124">
                  <c:v>9.4315869531709193</c:v>
                </c:pt>
                <c:pt idx="125">
                  <c:v>9.4315869531709193</c:v>
                </c:pt>
                <c:pt idx="126">
                  <c:v>10.5809288270328</c:v>
                </c:pt>
                <c:pt idx="127">
                  <c:v>3.3506433328710599</c:v>
                </c:pt>
                <c:pt idx="128">
                  <c:v>5.9951645851120796</c:v>
                </c:pt>
                <c:pt idx="129">
                  <c:v>3.02109935085047</c:v>
                </c:pt>
                <c:pt idx="130">
                  <c:v>4.5650332038198496</c:v>
                </c:pt>
                <c:pt idx="131">
                  <c:v>5.8306490839673897</c:v>
                </c:pt>
                <c:pt idx="132">
                  <c:v>6.9118865722004497</c:v>
                </c:pt>
                <c:pt idx="133">
                  <c:v>10.5245922723067</c:v>
                </c:pt>
                <c:pt idx="134">
                  <c:v>5.0031321062892697</c:v>
                </c:pt>
                <c:pt idx="135">
                  <c:v>3.0349358240994002</c:v>
                </c:pt>
                <c:pt idx="136">
                  <c:v>3.1148991294173598</c:v>
                </c:pt>
                <c:pt idx="137">
                  <c:v>4.8833901000504198</c:v>
                </c:pt>
                <c:pt idx="138">
                  <c:v>6.2054362988005698</c:v>
                </c:pt>
                <c:pt idx="139">
                  <c:v>3.7802816146437501</c:v>
                </c:pt>
                <c:pt idx="140">
                  <c:v>8.8352554891844104</c:v>
                </c:pt>
                <c:pt idx="141">
                  <c:v>4.4811468252340898</c:v>
                </c:pt>
                <c:pt idx="142">
                  <c:v>3.0976678658069599</c:v>
                </c:pt>
                <c:pt idx="143">
                  <c:v>5.9141603366191999</c:v>
                </c:pt>
                <c:pt idx="144">
                  <c:v>4.8073539859047401</c:v>
                </c:pt>
                <c:pt idx="145">
                  <c:v>11.542825732654199</c:v>
                </c:pt>
                <c:pt idx="146">
                  <c:v>11.542825732654199</c:v>
                </c:pt>
                <c:pt idx="147">
                  <c:v>8.5525508287387009</c:v>
                </c:pt>
                <c:pt idx="148">
                  <c:v>3.3916224621550999</c:v>
                </c:pt>
                <c:pt idx="149">
                  <c:v>6.3689929647953401</c:v>
                </c:pt>
                <c:pt idx="150">
                  <c:v>6.3689929647953401</c:v>
                </c:pt>
                <c:pt idx="151">
                  <c:v>3.5264072040323899</c:v>
                </c:pt>
                <c:pt idx="152">
                  <c:v>4.91389616760849</c:v>
                </c:pt>
                <c:pt idx="153">
                  <c:v>2.9052267073619098</c:v>
                </c:pt>
                <c:pt idx="154">
                  <c:v>3.0443242539505802</c:v>
                </c:pt>
                <c:pt idx="155">
                  <c:v>3.0666655382173</c:v>
                </c:pt>
                <c:pt idx="156">
                  <c:v>3.0666655382173</c:v>
                </c:pt>
                <c:pt idx="157">
                  <c:v>4.5367373785149203</c:v>
                </c:pt>
                <c:pt idx="158">
                  <c:v>8.5052250623877406</c:v>
                </c:pt>
                <c:pt idx="159">
                  <c:v>5.35799606907855</c:v>
                </c:pt>
                <c:pt idx="160">
                  <c:v>3.5488392230277102</c:v>
                </c:pt>
                <c:pt idx="161">
                  <c:v>4.2751762698523503</c:v>
                </c:pt>
                <c:pt idx="162">
                  <c:v>10.4123941013042</c:v>
                </c:pt>
                <c:pt idx="163">
                  <c:v>6.4324596048017204</c:v>
                </c:pt>
                <c:pt idx="164">
                  <c:v>6.4324596048017204</c:v>
                </c:pt>
                <c:pt idx="165">
                  <c:v>3.23903505562234</c:v>
                </c:pt>
                <c:pt idx="166">
                  <c:v>4.17146979115667</c:v>
                </c:pt>
                <c:pt idx="167">
                  <c:v>3.3226090744193799</c:v>
                </c:pt>
                <c:pt idx="168">
                  <c:v>4.9581551328414299</c:v>
                </c:pt>
                <c:pt idx="169">
                  <c:v>6.39222726149442</c:v>
                </c:pt>
                <c:pt idx="170">
                  <c:v>3.75645378890475</c:v>
                </c:pt>
                <c:pt idx="171">
                  <c:v>4.6157487904721002</c:v>
                </c:pt>
                <c:pt idx="172">
                  <c:v>3.20678134432579</c:v>
                </c:pt>
                <c:pt idx="173">
                  <c:v>3.3202282611742899</c:v>
                </c:pt>
                <c:pt idx="174">
                  <c:v>2.7866883405288601</c:v>
                </c:pt>
                <c:pt idx="175">
                  <c:v>5.2486990514819096</c:v>
                </c:pt>
                <c:pt idx="176">
                  <c:v>3.3000155363914501</c:v>
                </c:pt>
                <c:pt idx="177">
                  <c:v>3.2045367483176301</c:v>
                </c:pt>
                <c:pt idx="178">
                  <c:v>3.0302160533518001</c:v>
                </c:pt>
                <c:pt idx="179">
                  <c:v>2.9971000856765402</c:v>
                </c:pt>
                <c:pt idx="180">
                  <c:v>7.3815942452474701</c:v>
                </c:pt>
                <c:pt idx="181">
                  <c:v>4.8801094740197204</c:v>
                </c:pt>
                <c:pt idx="182">
                  <c:v>4.5563585267785598</c:v>
                </c:pt>
                <c:pt idx="183">
                  <c:v>3.49982591496298</c:v>
                </c:pt>
                <c:pt idx="184">
                  <c:v>4.7160573796877596</c:v>
                </c:pt>
                <c:pt idx="185">
                  <c:v>4.6304286895754103</c:v>
                </c:pt>
                <c:pt idx="186">
                  <c:v>3.4883124025879599</c:v>
                </c:pt>
                <c:pt idx="187">
                  <c:v>3.4883124025879599</c:v>
                </c:pt>
                <c:pt idx="188">
                  <c:v>3.9662181634492302</c:v>
                </c:pt>
                <c:pt idx="189">
                  <c:v>3.9662181634492302</c:v>
                </c:pt>
                <c:pt idx="190">
                  <c:v>6.33707536369411</c:v>
                </c:pt>
                <c:pt idx="191">
                  <c:v>3.5812374530372901</c:v>
                </c:pt>
                <c:pt idx="192">
                  <c:v>6.5756549714102004</c:v>
                </c:pt>
                <c:pt idx="193">
                  <c:v>7.2465814820493604</c:v>
                </c:pt>
                <c:pt idx="194">
                  <c:v>3.5953322358927302</c:v>
                </c:pt>
                <c:pt idx="195">
                  <c:v>4.8802135408951903</c:v>
                </c:pt>
                <c:pt idx="196">
                  <c:v>2.9916756396975099</c:v>
                </c:pt>
                <c:pt idx="197">
                  <c:v>2.9916756396975099</c:v>
                </c:pt>
                <c:pt idx="198">
                  <c:v>6.3278392944295696</c:v>
                </c:pt>
                <c:pt idx="199">
                  <c:v>7.2427825288866599</c:v>
                </c:pt>
                <c:pt idx="200">
                  <c:v>7.2427825288866599</c:v>
                </c:pt>
                <c:pt idx="201">
                  <c:v>7.2427825288866599</c:v>
                </c:pt>
                <c:pt idx="202">
                  <c:v>7.2427825288866599</c:v>
                </c:pt>
                <c:pt idx="203">
                  <c:v>4.9581551328414299</c:v>
                </c:pt>
                <c:pt idx="204">
                  <c:v>4.4193389477267599</c:v>
                </c:pt>
                <c:pt idx="205">
                  <c:v>3.5373213820959499</c:v>
                </c:pt>
                <c:pt idx="206">
                  <c:v>7.3776668477197598</c:v>
                </c:pt>
                <c:pt idx="207">
                  <c:v>2.52589733114496</c:v>
                </c:pt>
                <c:pt idx="208">
                  <c:v>6.6532572950876201</c:v>
                </c:pt>
                <c:pt idx="209">
                  <c:v>2.52589733114496</c:v>
                </c:pt>
                <c:pt idx="210">
                  <c:v>6.6532572950876201</c:v>
                </c:pt>
                <c:pt idx="211">
                  <c:v>3.2948394667519101</c:v>
                </c:pt>
                <c:pt idx="212">
                  <c:v>4.7112408996206199</c:v>
                </c:pt>
                <c:pt idx="213">
                  <c:v>3.7144229776279398</c:v>
                </c:pt>
                <c:pt idx="214">
                  <c:v>7.20886138236507</c:v>
                </c:pt>
                <c:pt idx="215">
                  <c:v>3.67735011522239</c:v>
                </c:pt>
                <c:pt idx="216">
                  <c:v>5.0585183161690601</c:v>
                </c:pt>
                <c:pt idx="217">
                  <c:v>5.0585183161690601</c:v>
                </c:pt>
                <c:pt idx="218">
                  <c:v>6.8588279130624699</c:v>
                </c:pt>
                <c:pt idx="219">
                  <c:v>5.2515366225447497</c:v>
                </c:pt>
                <c:pt idx="220">
                  <c:v>3.1518766747853801</c:v>
                </c:pt>
                <c:pt idx="221">
                  <c:v>3.3990506223680801</c:v>
                </c:pt>
                <c:pt idx="222">
                  <c:v>4.9310216640518503</c:v>
                </c:pt>
                <c:pt idx="223">
                  <c:v>3.5088041330247002</c:v>
                </c:pt>
                <c:pt idx="224">
                  <c:v>6.6102682241505404</c:v>
                </c:pt>
                <c:pt idx="225">
                  <c:v>3.5088041330247002</c:v>
                </c:pt>
                <c:pt idx="226">
                  <c:v>6.6102682241505404</c:v>
                </c:pt>
                <c:pt idx="227">
                  <c:v>3.5088041330247002</c:v>
                </c:pt>
                <c:pt idx="228">
                  <c:v>3.5088041330247002</c:v>
                </c:pt>
                <c:pt idx="229">
                  <c:v>3.5088041330247002</c:v>
                </c:pt>
                <c:pt idx="230">
                  <c:v>4.4235896240891304</c:v>
                </c:pt>
                <c:pt idx="231">
                  <c:v>11.6401083779015</c:v>
                </c:pt>
                <c:pt idx="232">
                  <c:v>3.24687380892582</c:v>
                </c:pt>
                <c:pt idx="233">
                  <c:v>2.9230533120573599</c:v>
                </c:pt>
                <c:pt idx="234">
                  <c:v>3.8644832785917802</c:v>
                </c:pt>
                <c:pt idx="235">
                  <c:v>4.5104438208120099</c:v>
                </c:pt>
                <c:pt idx="236">
                  <c:v>3.1033579808381799</c:v>
                </c:pt>
                <c:pt idx="237">
                  <c:v>2.6368216078710902</c:v>
                </c:pt>
                <c:pt idx="238">
                  <c:v>3.3226090744193799</c:v>
                </c:pt>
                <c:pt idx="239">
                  <c:v>3.2768764742567602</c:v>
                </c:pt>
                <c:pt idx="240">
                  <c:v>2.7483252611422602</c:v>
                </c:pt>
                <c:pt idx="241">
                  <c:v>3.18432877764773</c:v>
                </c:pt>
                <c:pt idx="242">
                  <c:v>11.1949411513678</c:v>
                </c:pt>
                <c:pt idx="243">
                  <c:v>3.9846200525345599</c:v>
                </c:pt>
                <c:pt idx="244">
                  <c:v>7.6117844131432397</c:v>
                </c:pt>
                <c:pt idx="245">
                  <c:v>5.19602445901526</c:v>
                </c:pt>
                <c:pt idx="246">
                  <c:v>5.19602445901526</c:v>
                </c:pt>
                <c:pt idx="247">
                  <c:v>3.4913366667038499</c:v>
                </c:pt>
                <c:pt idx="248">
                  <c:v>6.5523522611597897</c:v>
                </c:pt>
                <c:pt idx="249">
                  <c:v>6.5523522611597897</c:v>
                </c:pt>
                <c:pt idx="250">
                  <c:v>3.4046409541649698</c:v>
                </c:pt>
                <c:pt idx="251">
                  <c:v>3.4046409541649698</c:v>
                </c:pt>
                <c:pt idx="252">
                  <c:v>3.0470347600464698</c:v>
                </c:pt>
                <c:pt idx="253">
                  <c:v>5.0808103886708897</c:v>
                </c:pt>
                <c:pt idx="254">
                  <c:v>4.7736403272414201</c:v>
                </c:pt>
                <c:pt idx="255">
                  <c:v>8.62680990842901</c:v>
                </c:pt>
                <c:pt idx="256">
                  <c:v>2.86550783028092</c:v>
                </c:pt>
                <c:pt idx="257">
                  <c:v>2.86550783028092</c:v>
                </c:pt>
                <c:pt idx="258">
                  <c:v>4.8202130538496997</c:v>
                </c:pt>
                <c:pt idx="259">
                  <c:v>9.6875285038517198</c:v>
                </c:pt>
                <c:pt idx="260">
                  <c:v>6.7199992127683501</c:v>
                </c:pt>
                <c:pt idx="261">
                  <c:v>4.0849559216559799</c:v>
                </c:pt>
                <c:pt idx="262">
                  <c:v>3.6573925963949701</c:v>
                </c:pt>
                <c:pt idx="263">
                  <c:v>4.7805406740509797</c:v>
                </c:pt>
                <c:pt idx="264">
                  <c:v>6.2727917225393304</c:v>
                </c:pt>
                <c:pt idx="265">
                  <c:v>3.2037436373462498</c:v>
                </c:pt>
                <c:pt idx="266">
                  <c:v>3.2037436373462498</c:v>
                </c:pt>
                <c:pt idx="267">
                  <c:v>3.76894190590717</c:v>
                </c:pt>
                <c:pt idx="268">
                  <c:v>3.76894190590717</c:v>
                </c:pt>
                <c:pt idx="269">
                  <c:v>3.76894190590717</c:v>
                </c:pt>
                <c:pt idx="270">
                  <c:v>4.1063782158942601</c:v>
                </c:pt>
                <c:pt idx="271">
                  <c:v>2.8567080371760398</c:v>
                </c:pt>
                <c:pt idx="272">
                  <c:v>4.4586805528653501</c:v>
                </c:pt>
                <c:pt idx="273">
                  <c:v>7.8021106680643202</c:v>
                </c:pt>
                <c:pt idx="274">
                  <c:v>4.9157713181318599</c:v>
                </c:pt>
                <c:pt idx="275">
                  <c:v>11.847356238085</c:v>
                </c:pt>
                <c:pt idx="276">
                  <c:v>8.1940147679990591</c:v>
                </c:pt>
                <c:pt idx="277">
                  <c:v>6.7199992127683501</c:v>
                </c:pt>
                <c:pt idx="278">
                  <c:v>11.048767485562299</c:v>
                </c:pt>
                <c:pt idx="279">
                  <c:v>9.0306506075108004</c:v>
                </c:pt>
                <c:pt idx="280">
                  <c:v>7.6768623324204501</c:v>
                </c:pt>
                <c:pt idx="281">
                  <c:v>4.5965974497003996</c:v>
                </c:pt>
                <c:pt idx="282">
                  <c:v>2.9544003930673299</c:v>
                </c:pt>
                <c:pt idx="283">
                  <c:v>4.7861008432999803</c:v>
                </c:pt>
                <c:pt idx="284">
                  <c:v>6.4134302887496499</c:v>
                </c:pt>
                <c:pt idx="285">
                  <c:v>7.0531085791832702</c:v>
                </c:pt>
                <c:pt idx="286">
                  <c:v>9.0117797878080594</c:v>
                </c:pt>
                <c:pt idx="287">
                  <c:v>4.7791795263624204</c:v>
                </c:pt>
                <c:pt idx="288">
                  <c:v>4.7791795263624204</c:v>
                </c:pt>
                <c:pt idx="289">
                  <c:v>8.7327345164367394</c:v>
                </c:pt>
                <c:pt idx="290">
                  <c:v>8.7327345164367394</c:v>
                </c:pt>
                <c:pt idx="291">
                  <c:v>10.7034120773833</c:v>
                </c:pt>
                <c:pt idx="292">
                  <c:v>3.7962649546919698</c:v>
                </c:pt>
                <c:pt idx="293">
                  <c:v>5.19602445901526</c:v>
                </c:pt>
                <c:pt idx="294">
                  <c:v>5.19602445901526</c:v>
                </c:pt>
                <c:pt idx="295">
                  <c:v>5.19602445901526</c:v>
                </c:pt>
                <c:pt idx="296">
                  <c:v>5.19602445901526</c:v>
                </c:pt>
                <c:pt idx="297">
                  <c:v>5.19602445901526</c:v>
                </c:pt>
                <c:pt idx="298">
                  <c:v>5.19602445901526</c:v>
                </c:pt>
                <c:pt idx="299">
                  <c:v>5.19602445901526</c:v>
                </c:pt>
                <c:pt idx="300">
                  <c:v>5.19602445901526</c:v>
                </c:pt>
                <c:pt idx="301">
                  <c:v>5.19602445901526</c:v>
                </c:pt>
                <c:pt idx="302">
                  <c:v>5.19602445901526</c:v>
                </c:pt>
                <c:pt idx="303">
                  <c:v>5.19602445901526</c:v>
                </c:pt>
                <c:pt idx="304">
                  <c:v>5.19602445901526</c:v>
                </c:pt>
                <c:pt idx="305">
                  <c:v>5.19602445901526</c:v>
                </c:pt>
                <c:pt idx="306">
                  <c:v>5.19602445901526</c:v>
                </c:pt>
                <c:pt idx="307">
                  <c:v>5.19602445901526</c:v>
                </c:pt>
                <c:pt idx="308">
                  <c:v>5.19602445901526</c:v>
                </c:pt>
                <c:pt idx="309">
                  <c:v>5.19602445901526</c:v>
                </c:pt>
                <c:pt idx="310">
                  <c:v>5.19602445901526</c:v>
                </c:pt>
                <c:pt idx="311">
                  <c:v>5.19602445901526</c:v>
                </c:pt>
                <c:pt idx="312">
                  <c:v>5.19602445901526</c:v>
                </c:pt>
                <c:pt idx="313">
                  <c:v>5.19602445901526</c:v>
                </c:pt>
                <c:pt idx="314">
                  <c:v>5.19602445901526</c:v>
                </c:pt>
                <c:pt idx="315">
                  <c:v>5.19602445901526</c:v>
                </c:pt>
                <c:pt idx="316">
                  <c:v>5.19602445901526</c:v>
                </c:pt>
                <c:pt idx="317">
                  <c:v>5.19602445901526</c:v>
                </c:pt>
                <c:pt idx="318">
                  <c:v>5.19602445901526</c:v>
                </c:pt>
                <c:pt idx="319">
                  <c:v>5.19602445901526</c:v>
                </c:pt>
                <c:pt idx="320">
                  <c:v>5.19602445901526</c:v>
                </c:pt>
                <c:pt idx="321">
                  <c:v>5.19602445901526</c:v>
                </c:pt>
                <c:pt idx="322">
                  <c:v>5.19602445901526</c:v>
                </c:pt>
                <c:pt idx="323">
                  <c:v>5.19602445901526</c:v>
                </c:pt>
                <c:pt idx="324">
                  <c:v>5.19602445901526</c:v>
                </c:pt>
                <c:pt idx="325">
                  <c:v>5.7607540421804897</c:v>
                </c:pt>
                <c:pt idx="326">
                  <c:v>3.6743661976544</c:v>
                </c:pt>
                <c:pt idx="327">
                  <c:v>3.4094997009527601</c:v>
                </c:pt>
                <c:pt idx="328">
                  <c:v>3.3214672263729299</c:v>
                </c:pt>
                <c:pt idx="329">
                  <c:v>2.9472138541299402</c:v>
                </c:pt>
                <c:pt idx="330">
                  <c:v>3.2464773067317001</c:v>
                </c:pt>
                <c:pt idx="331">
                  <c:v>4.5516283813342602</c:v>
                </c:pt>
                <c:pt idx="332">
                  <c:v>4.5516283813342602</c:v>
                </c:pt>
                <c:pt idx="333">
                  <c:v>2.8030613387654899</c:v>
                </c:pt>
                <c:pt idx="334">
                  <c:v>4.7350425126836102</c:v>
                </c:pt>
                <c:pt idx="335">
                  <c:v>6.9604151644847301</c:v>
                </c:pt>
                <c:pt idx="336">
                  <c:v>3.8524119579411602</c:v>
                </c:pt>
                <c:pt idx="337">
                  <c:v>3.7949882461622102</c:v>
                </c:pt>
                <c:pt idx="338">
                  <c:v>6.6092522474398496</c:v>
                </c:pt>
                <c:pt idx="339">
                  <c:v>6.6092522474398496</c:v>
                </c:pt>
                <c:pt idx="340">
                  <c:v>3.6734306130524499</c:v>
                </c:pt>
                <c:pt idx="341">
                  <c:v>3.5105161600047099</c:v>
                </c:pt>
                <c:pt idx="342">
                  <c:v>3.1066562096858501</c:v>
                </c:pt>
                <c:pt idx="343">
                  <c:v>4.86677700215255</c:v>
                </c:pt>
                <c:pt idx="344">
                  <c:v>4.86677700215255</c:v>
                </c:pt>
                <c:pt idx="345">
                  <c:v>4.86677700215255</c:v>
                </c:pt>
                <c:pt idx="346">
                  <c:v>2.7417404495456701</c:v>
                </c:pt>
                <c:pt idx="347">
                  <c:v>2.7417404495456701</c:v>
                </c:pt>
                <c:pt idx="348">
                  <c:v>4.0697682694769002</c:v>
                </c:pt>
                <c:pt idx="349">
                  <c:v>4.6992119148214</c:v>
                </c:pt>
                <c:pt idx="350">
                  <c:v>4.6992119148214</c:v>
                </c:pt>
                <c:pt idx="351">
                  <c:v>4.0697682694769002</c:v>
                </c:pt>
                <c:pt idx="352">
                  <c:v>4.0158922570978302</c:v>
                </c:pt>
                <c:pt idx="353">
                  <c:v>3.08511501839673</c:v>
                </c:pt>
                <c:pt idx="354">
                  <c:v>3.9902062028175802</c:v>
                </c:pt>
                <c:pt idx="355">
                  <c:v>3.9902062028175802</c:v>
                </c:pt>
                <c:pt idx="356">
                  <c:v>3.2839635413999599</c:v>
                </c:pt>
                <c:pt idx="357">
                  <c:v>3.2839635413999599</c:v>
                </c:pt>
                <c:pt idx="358">
                  <c:v>5.4272948338712403</c:v>
                </c:pt>
                <c:pt idx="359">
                  <c:v>5.4086434763389803</c:v>
                </c:pt>
                <c:pt idx="360">
                  <c:v>4.4721340323430603</c:v>
                </c:pt>
                <c:pt idx="361">
                  <c:v>3.2241022677279698</c:v>
                </c:pt>
                <c:pt idx="362">
                  <c:v>7.6221812556389699</c:v>
                </c:pt>
                <c:pt idx="363">
                  <c:v>9.3748057095077701</c:v>
                </c:pt>
                <c:pt idx="364">
                  <c:v>4.3144736258245002</c:v>
                </c:pt>
                <c:pt idx="365">
                  <c:v>3.25053399883075</c:v>
                </c:pt>
                <c:pt idx="366">
                  <c:v>4.9261920920023403</c:v>
                </c:pt>
                <c:pt idx="367">
                  <c:v>4.1063782158942601</c:v>
                </c:pt>
                <c:pt idx="368">
                  <c:v>9.9251409973446503</c:v>
                </c:pt>
                <c:pt idx="369">
                  <c:v>9.9251409973446503</c:v>
                </c:pt>
                <c:pt idx="370">
                  <c:v>4.8515596002073398</c:v>
                </c:pt>
                <c:pt idx="371">
                  <c:v>6.4918008174153501</c:v>
                </c:pt>
                <c:pt idx="372">
                  <c:v>5.24035581690692</c:v>
                </c:pt>
                <c:pt idx="373">
                  <c:v>7.51404078551999</c:v>
                </c:pt>
                <c:pt idx="374">
                  <c:v>3.5532702951380499</c:v>
                </c:pt>
                <c:pt idx="375">
                  <c:v>7.84599067742906</c:v>
                </c:pt>
                <c:pt idx="376">
                  <c:v>2.7603588882908401</c:v>
                </c:pt>
                <c:pt idx="377">
                  <c:v>2.7603588882908401</c:v>
                </c:pt>
                <c:pt idx="378">
                  <c:v>3.3458899160993298</c:v>
                </c:pt>
                <c:pt idx="379">
                  <c:v>3.8342873948459499</c:v>
                </c:pt>
                <c:pt idx="380">
                  <c:v>3.5678917419632401</c:v>
                </c:pt>
                <c:pt idx="381">
                  <c:v>11.6443865777797</c:v>
                </c:pt>
                <c:pt idx="382">
                  <c:v>3.8186731639464102</c:v>
                </c:pt>
                <c:pt idx="383">
                  <c:v>4.1506869419583801</c:v>
                </c:pt>
                <c:pt idx="384">
                  <c:v>7.9261724225929502</c:v>
                </c:pt>
                <c:pt idx="385">
                  <c:v>7.9261724225929502</c:v>
                </c:pt>
                <c:pt idx="386">
                  <c:v>6.1880327076142798</c:v>
                </c:pt>
                <c:pt idx="387">
                  <c:v>3.6466441446937101</c:v>
                </c:pt>
                <c:pt idx="388">
                  <c:v>5.3775046078349202</c:v>
                </c:pt>
                <c:pt idx="389">
                  <c:v>4.86677700215255</c:v>
                </c:pt>
                <c:pt idx="390">
                  <c:v>6.7562911298407702</c:v>
                </c:pt>
                <c:pt idx="391">
                  <c:v>7.9232380908804103</c:v>
                </c:pt>
                <c:pt idx="392">
                  <c:v>3.0028737725957799</c:v>
                </c:pt>
                <c:pt idx="393">
                  <c:v>3.4967816029373902</c:v>
                </c:pt>
                <c:pt idx="394">
                  <c:v>2.9931163710148398</c:v>
                </c:pt>
                <c:pt idx="395">
                  <c:v>5.9236216300300804</c:v>
                </c:pt>
                <c:pt idx="396">
                  <c:v>3.2060238032629802</c:v>
                </c:pt>
                <c:pt idx="397">
                  <c:v>3.2060238032629802</c:v>
                </c:pt>
                <c:pt idx="398">
                  <c:v>5.4775012794426399</c:v>
                </c:pt>
                <c:pt idx="399">
                  <c:v>3.1881687848889499</c:v>
                </c:pt>
                <c:pt idx="400">
                  <c:v>3.6557678281754602</c:v>
                </c:pt>
                <c:pt idx="401">
                  <c:v>4.8963845730103204</c:v>
                </c:pt>
                <c:pt idx="402">
                  <c:v>3.0301536752847298</c:v>
                </c:pt>
                <c:pt idx="403">
                  <c:v>5.3246737561625004</c:v>
                </c:pt>
                <c:pt idx="404">
                  <c:v>7.1972908235712003</c:v>
                </c:pt>
                <c:pt idx="405">
                  <c:v>7.1972908235712003</c:v>
                </c:pt>
                <c:pt idx="406">
                  <c:v>5.9258034269672901</c:v>
                </c:pt>
                <c:pt idx="407">
                  <c:v>3.5349378344583302</c:v>
                </c:pt>
                <c:pt idx="408">
                  <c:v>3.5349378344583302</c:v>
                </c:pt>
                <c:pt idx="409">
                  <c:v>3.5349378344583302</c:v>
                </c:pt>
                <c:pt idx="410">
                  <c:v>2.9854781305501499</c:v>
                </c:pt>
                <c:pt idx="411">
                  <c:v>4.86033887854156</c:v>
                </c:pt>
                <c:pt idx="412">
                  <c:v>3.4128801630201901</c:v>
                </c:pt>
                <c:pt idx="413">
                  <c:v>5.9336502859865101</c:v>
                </c:pt>
                <c:pt idx="414">
                  <c:v>4.43036018665331</c:v>
                </c:pt>
                <c:pt idx="415">
                  <c:v>10.6726753972816</c:v>
                </c:pt>
                <c:pt idx="416">
                  <c:v>8.8060501499629105</c:v>
                </c:pt>
                <c:pt idx="417">
                  <c:v>5.7215354389397</c:v>
                </c:pt>
                <c:pt idx="418">
                  <c:v>2.9866443828113698</c:v>
                </c:pt>
                <c:pt idx="419">
                  <c:v>2.9866443828113698</c:v>
                </c:pt>
                <c:pt idx="420">
                  <c:v>6.0616551694774898</c:v>
                </c:pt>
                <c:pt idx="421">
                  <c:v>3.12461265416822</c:v>
                </c:pt>
                <c:pt idx="422">
                  <c:v>3.12461265416822</c:v>
                </c:pt>
                <c:pt idx="423">
                  <c:v>5.9212711207897</c:v>
                </c:pt>
                <c:pt idx="424">
                  <c:v>3.0965342726844298</c:v>
                </c:pt>
                <c:pt idx="425">
                  <c:v>3.31518533919354</c:v>
                </c:pt>
                <c:pt idx="426">
                  <c:v>3.18203881003592</c:v>
                </c:pt>
                <c:pt idx="427">
                  <c:v>6.5756549714102004</c:v>
                </c:pt>
                <c:pt idx="428">
                  <c:v>6.5756549714102004</c:v>
                </c:pt>
                <c:pt idx="429">
                  <c:v>3.8976556428348199</c:v>
                </c:pt>
                <c:pt idx="430">
                  <c:v>3.8976556428348199</c:v>
                </c:pt>
                <c:pt idx="431">
                  <c:v>4.40146933715162</c:v>
                </c:pt>
                <c:pt idx="432">
                  <c:v>4.40146933715162</c:v>
                </c:pt>
                <c:pt idx="433">
                  <c:v>2.7495100349609598</c:v>
                </c:pt>
                <c:pt idx="434">
                  <c:v>3.7875751528263599</c:v>
                </c:pt>
                <c:pt idx="435">
                  <c:v>4.2813413483244602</c:v>
                </c:pt>
                <c:pt idx="436">
                  <c:v>6.4459890638271702</c:v>
                </c:pt>
                <c:pt idx="437">
                  <c:v>6.5814820796775999</c:v>
                </c:pt>
                <c:pt idx="438">
                  <c:v>2.8552438666086699</c:v>
                </c:pt>
                <c:pt idx="439">
                  <c:v>3.2844988641842598</c:v>
                </c:pt>
                <c:pt idx="440">
                  <c:v>3.8394744929161502</c:v>
                </c:pt>
                <c:pt idx="441">
                  <c:v>4.6118551781834496</c:v>
                </c:pt>
                <c:pt idx="442">
                  <c:v>3.8291350589858402</c:v>
                </c:pt>
                <c:pt idx="443">
                  <c:v>4.7164567999278901</c:v>
                </c:pt>
                <c:pt idx="444">
                  <c:v>4.6954245344628296</c:v>
                </c:pt>
                <c:pt idx="445">
                  <c:v>3.3342922493890601</c:v>
                </c:pt>
                <c:pt idx="446">
                  <c:v>3.4422845731147702</c:v>
                </c:pt>
                <c:pt idx="447">
                  <c:v>3.4422845731147702</c:v>
                </c:pt>
                <c:pt idx="448">
                  <c:v>2.8518694203694799</c:v>
                </c:pt>
                <c:pt idx="449">
                  <c:v>4.0981939221988002</c:v>
                </c:pt>
                <c:pt idx="450">
                  <c:v>8.2013412313759506</c:v>
                </c:pt>
                <c:pt idx="451">
                  <c:v>3.7200035563690901</c:v>
                </c:pt>
                <c:pt idx="452">
                  <c:v>3.7200035563690901</c:v>
                </c:pt>
                <c:pt idx="453">
                  <c:v>3.1999987915790902</c:v>
                </c:pt>
                <c:pt idx="454">
                  <c:v>4.4626193321301502</c:v>
                </c:pt>
                <c:pt idx="455">
                  <c:v>2.77258700197289</c:v>
                </c:pt>
                <c:pt idx="456">
                  <c:v>4.3228582725565499</c:v>
                </c:pt>
                <c:pt idx="457">
                  <c:v>3.4566507639187001</c:v>
                </c:pt>
                <c:pt idx="458">
                  <c:v>2.8590688469818701</c:v>
                </c:pt>
                <c:pt idx="459">
                  <c:v>6.6639173465202601</c:v>
                </c:pt>
                <c:pt idx="460">
                  <c:v>6.6102682241505404</c:v>
                </c:pt>
                <c:pt idx="461">
                  <c:v>8.2584907906256593</c:v>
                </c:pt>
                <c:pt idx="462">
                  <c:v>4.0740896762217096</c:v>
                </c:pt>
                <c:pt idx="463">
                  <c:v>3.3496583983274202</c:v>
                </c:pt>
                <c:pt idx="464">
                  <c:v>3.3496583983274202</c:v>
                </c:pt>
                <c:pt idx="465">
                  <c:v>3.4801998982158602</c:v>
                </c:pt>
                <c:pt idx="466">
                  <c:v>4.86033887854156</c:v>
                </c:pt>
                <c:pt idx="467">
                  <c:v>4.86033887854156</c:v>
                </c:pt>
                <c:pt idx="468">
                  <c:v>3.3496583983274202</c:v>
                </c:pt>
                <c:pt idx="469">
                  <c:v>3.0021333181082999</c:v>
                </c:pt>
                <c:pt idx="470">
                  <c:v>5.2589402029630197</c:v>
                </c:pt>
                <c:pt idx="471">
                  <c:v>5.1280639419190699</c:v>
                </c:pt>
                <c:pt idx="472">
                  <c:v>5.1280639419190699</c:v>
                </c:pt>
                <c:pt idx="473">
                  <c:v>5.7515853466610896</c:v>
                </c:pt>
                <c:pt idx="474">
                  <c:v>3.3003228502756201</c:v>
                </c:pt>
                <c:pt idx="475">
                  <c:v>5.1242283835484699</c:v>
                </c:pt>
                <c:pt idx="476">
                  <c:v>9.6500574834639501</c:v>
                </c:pt>
                <c:pt idx="477">
                  <c:v>4.4903860922839298</c:v>
                </c:pt>
                <c:pt idx="478">
                  <c:v>3.40557118528295</c:v>
                </c:pt>
                <c:pt idx="479">
                  <c:v>4.1993923292190001</c:v>
                </c:pt>
                <c:pt idx="480">
                  <c:v>7.4598992249746301</c:v>
                </c:pt>
                <c:pt idx="481">
                  <c:v>4.1993773590310601</c:v>
                </c:pt>
                <c:pt idx="482">
                  <c:v>3.5270301651402902</c:v>
                </c:pt>
                <c:pt idx="483">
                  <c:v>3.5270301651402902</c:v>
                </c:pt>
                <c:pt idx="484">
                  <c:v>3.5270301651402902</c:v>
                </c:pt>
                <c:pt idx="485">
                  <c:v>3.2581387338570802</c:v>
                </c:pt>
                <c:pt idx="486">
                  <c:v>5.2608077024112401</c:v>
                </c:pt>
                <c:pt idx="487">
                  <c:v>5.2608077024112401</c:v>
                </c:pt>
                <c:pt idx="488">
                  <c:v>3.2046615254958999</c:v>
                </c:pt>
                <c:pt idx="489">
                  <c:v>4.8135810654896298</c:v>
                </c:pt>
                <c:pt idx="490">
                  <c:v>3.8773777209009102</c:v>
                </c:pt>
                <c:pt idx="491">
                  <c:v>3.19473321472835</c:v>
                </c:pt>
                <c:pt idx="492">
                  <c:v>3.19473321472835</c:v>
                </c:pt>
                <c:pt idx="493">
                  <c:v>7.4445544411751996</c:v>
                </c:pt>
                <c:pt idx="494">
                  <c:v>4.0377225810959301</c:v>
                </c:pt>
                <c:pt idx="495">
                  <c:v>3.22149048367831</c:v>
                </c:pt>
                <c:pt idx="496">
                  <c:v>3.22149048367831</c:v>
                </c:pt>
                <c:pt idx="497">
                  <c:v>6.3830668177392296</c:v>
                </c:pt>
                <c:pt idx="498">
                  <c:v>8.6960857322057894</c:v>
                </c:pt>
                <c:pt idx="499">
                  <c:v>3.34977773126147</c:v>
                </c:pt>
                <c:pt idx="500">
                  <c:v>3.34977773126147</c:v>
                </c:pt>
                <c:pt idx="501">
                  <c:v>3.4233781097036902</c:v>
                </c:pt>
                <c:pt idx="502">
                  <c:v>7.6689755819588497</c:v>
                </c:pt>
                <c:pt idx="503">
                  <c:v>7.6689755819588497</c:v>
                </c:pt>
                <c:pt idx="504">
                  <c:v>3.75645378890475</c:v>
                </c:pt>
                <c:pt idx="505">
                  <c:v>3.75645378890475</c:v>
                </c:pt>
                <c:pt idx="506">
                  <c:v>7.77285040757525</c:v>
                </c:pt>
                <c:pt idx="507">
                  <c:v>4.3088033515647002</c:v>
                </c:pt>
                <c:pt idx="508">
                  <c:v>4.9581551328414299</c:v>
                </c:pt>
                <c:pt idx="509">
                  <c:v>7.0210728406920504</c:v>
                </c:pt>
                <c:pt idx="510">
                  <c:v>3.4587927136087</c:v>
                </c:pt>
                <c:pt idx="511">
                  <c:v>3.2743780695154099</c:v>
                </c:pt>
                <c:pt idx="512">
                  <c:v>4.27119528294888</c:v>
                </c:pt>
                <c:pt idx="513">
                  <c:v>5.2866149511261602</c:v>
                </c:pt>
                <c:pt idx="514">
                  <c:v>3.42324846077087</c:v>
                </c:pt>
                <c:pt idx="515">
                  <c:v>3.42324846077087</c:v>
                </c:pt>
                <c:pt idx="516">
                  <c:v>3.42324846077087</c:v>
                </c:pt>
                <c:pt idx="517">
                  <c:v>8.2367000437069802</c:v>
                </c:pt>
                <c:pt idx="518">
                  <c:v>3.0348246582299798</c:v>
                </c:pt>
                <c:pt idx="519">
                  <c:v>6.0701616023352098</c:v>
                </c:pt>
                <c:pt idx="520">
                  <c:v>6.9471447872140697</c:v>
                </c:pt>
                <c:pt idx="521">
                  <c:v>4.86033887854156</c:v>
                </c:pt>
                <c:pt idx="522">
                  <c:v>9.6872935679043692</c:v>
                </c:pt>
                <c:pt idx="523">
                  <c:v>4.5367373785149203</c:v>
                </c:pt>
                <c:pt idx="524">
                  <c:v>4.0327390463693602</c:v>
                </c:pt>
                <c:pt idx="525">
                  <c:v>5.0614080351162896</c:v>
                </c:pt>
                <c:pt idx="526">
                  <c:v>3.1984799628221898</c:v>
                </c:pt>
                <c:pt idx="527">
                  <c:v>3.8440873943432399</c:v>
                </c:pt>
                <c:pt idx="528">
                  <c:v>3.1273071103802601</c:v>
                </c:pt>
                <c:pt idx="529">
                  <c:v>6.4286450141244096</c:v>
                </c:pt>
                <c:pt idx="530">
                  <c:v>3.9455547932172599</c:v>
                </c:pt>
                <c:pt idx="531">
                  <c:v>7.2072248570892201</c:v>
                </c:pt>
                <c:pt idx="532">
                  <c:v>3.4405137844293798</c:v>
                </c:pt>
                <c:pt idx="533">
                  <c:v>3.4405137844293798</c:v>
                </c:pt>
                <c:pt idx="534">
                  <c:v>7.2466880960436901</c:v>
                </c:pt>
                <c:pt idx="535">
                  <c:v>3.5266419585926898</c:v>
                </c:pt>
                <c:pt idx="536">
                  <c:v>9.5436516113453909</c:v>
                </c:pt>
                <c:pt idx="537">
                  <c:v>9.5436516113453909</c:v>
                </c:pt>
                <c:pt idx="538">
                  <c:v>3.9835155950221699</c:v>
                </c:pt>
                <c:pt idx="539">
                  <c:v>7.4081910692359898</c:v>
                </c:pt>
                <c:pt idx="540">
                  <c:v>8.2594638634526998</c:v>
                </c:pt>
                <c:pt idx="541">
                  <c:v>3.50476896862458</c:v>
                </c:pt>
                <c:pt idx="542">
                  <c:v>7.5631328780461198</c:v>
                </c:pt>
                <c:pt idx="543">
                  <c:v>3.50476896862458</c:v>
                </c:pt>
                <c:pt idx="544">
                  <c:v>6.1177431017152699</c:v>
                </c:pt>
                <c:pt idx="545">
                  <c:v>6.1177431017152699</c:v>
                </c:pt>
                <c:pt idx="546">
                  <c:v>3.3205300221137599</c:v>
                </c:pt>
                <c:pt idx="547">
                  <c:v>3.3205300221137599</c:v>
                </c:pt>
                <c:pt idx="548">
                  <c:v>3.2332283915500901</c:v>
                </c:pt>
                <c:pt idx="549">
                  <c:v>3.08860708550701</c:v>
                </c:pt>
                <c:pt idx="550">
                  <c:v>3.41724699820299</c:v>
                </c:pt>
                <c:pt idx="551">
                  <c:v>3.23050618818873</c:v>
                </c:pt>
                <c:pt idx="552">
                  <c:v>6.5756549714102004</c:v>
                </c:pt>
                <c:pt idx="553">
                  <c:v>4.2151299485314597</c:v>
                </c:pt>
                <c:pt idx="554">
                  <c:v>2.9473204118074801</c:v>
                </c:pt>
                <c:pt idx="555">
                  <c:v>8.36364348432366</c:v>
                </c:pt>
                <c:pt idx="556">
                  <c:v>5.9250641040494898</c:v>
                </c:pt>
                <c:pt idx="557">
                  <c:v>2.97243643985002</c:v>
                </c:pt>
                <c:pt idx="558">
                  <c:v>3.2972978241425102</c:v>
                </c:pt>
                <c:pt idx="559">
                  <c:v>6.3387988385965999</c:v>
                </c:pt>
                <c:pt idx="560">
                  <c:v>5.3867700262262597</c:v>
                </c:pt>
                <c:pt idx="561">
                  <c:v>6.3563872910573398</c:v>
                </c:pt>
                <c:pt idx="562">
                  <c:v>3.8351490429147201</c:v>
                </c:pt>
                <c:pt idx="563">
                  <c:v>3.8351490429147201</c:v>
                </c:pt>
                <c:pt idx="564">
                  <c:v>5.0321038245795604</c:v>
                </c:pt>
                <c:pt idx="565">
                  <c:v>5.4408337749472198</c:v>
                </c:pt>
                <c:pt idx="566">
                  <c:v>4.2486316489838902</c:v>
                </c:pt>
                <c:pt idx="567">
                  <c:v>3.14675490052714</c:v>
                </c:pt>
                <c:pt idx="568">
                  <c:v>3.14675490052714</c:v>
                </c:pt>
                <c:pt idx="569">
                  <c:v>5.6881840446974898</c:v>
                </c:pt>
                <c:pt idx="570">
                  <c:v>6.8001885954421404</c:v>
                </c:pt>
                <c:pt idx="571">
                  <c:v>6.8001885954421404</c:v>
                </c:pt>
                <c:pt idx="572">
                  <c:v>8.06022250063271</c:v>
                </c:pt>
                <c:pt idx="573">
                  <c:v>8.06022250063271</c:v>
                </c:pt>
                <c:pt idx="574">
                  <c:v>8.06022250063271</c:v>
                </c:pt>
                <c:pt idx="575">
                  <c:v>8.06022250063271</c:v>
                </c:pt>
                <c:pt idx="576">
                  <c:v>2.8698858415164898</c:v>
                </c:pt>
                <c:pt idx="577">
                  <c:v>3.1608000819640099</c:v>
                </c:pt>
                <c:pt idx="578">
                  <c:v>3.1190927749348698</c:v>
                </c:pt>
                <c:pt idx="579">
                  <c:v>7.39824836623698</c:v>
                </c:pt>
                <c:pt idx="580">
                  <c:v>3.0229199526773498</c:v>
                </c:pt>
                <c:pt idx="581">
                  <c:v>3.4656885326800602</c:v>
                </c:pt>
                <c:pt idx="582">
                  <c:v>4.1643057309414502</c:v>
                </c:pt>
                <c:pt idx="583">
                  <c:v>4.1643057309414502</c:v>
                </c:pt>
                <c:pt idx="584">
                  <c:v>6.4168254971944201</c:v>
                </c:pt>
                <c:pt idx="585">
                  <c:v>3.22811741608994</c:v>
                </c:pt>
                <c:pt idx="586">
                  <c:v>7.5608499890077896</c:v>
                </c:pt>
                <c:pt idx="587">
                  <c:v>2.9265911528452899</c:v>
                </c:pt>
                <c:pt idx="588">
                  <c:v>3.3170520705747699</c:v>
                </c:pt>
                <c:pt idx="589">
                  <c:v>7.2609283193344503</c:v>
                </c:pt>
                <c:pt idx="590">
                  <c:v>5.1619536014801497</c:v>
                </c:pt>
                <c:pt idx="591">
                  <c:v>4.4093046298837697</c:v>
                </c:pt>
                <c:pt idx="592">
                  <c:v>3.6613747069012299</c:v>
                </c:pt>
                <c:pt idx="593">
                  <c:v>3.2743780695154099</c:v>
                </c:pt>
                <c:pt idx="594">
                  <c:v>7.27237427360064</c:v>
                </c:pt>
                <c:pt idx="595">
                  <c:v>6.8658342310610303</c:v>
                </c:pt>
                <c:pt idx="596">
                  <c:v>3.4451756223863499</c:v>
                </c:pt>
                <c:pt idx="597">
                  <c:v>7.7160532780042104</c:v>
                </c:pt>
                <c:pt idx="598">
                  <c:v>4.0606797535052603</c:v>
                </c:pt>
                <c:pt idx="599">
                  <c:v>5.1172693963231799</c:v>
                </c:pt>
                <c:pt idx="600">
                  <c:v>5.1172693963231799</c:v>
                </c:pt>
                <c:pt idx="601">
                  <c:v>6.6532572950876201</c:v>
                </c:pt>
                <c:pt idx="602">
                  <c:v>3.6014835479155698</c:v>
                </c:pt>
                <c:pt idx="603">
                  <c:v>3.6014835479155698</c:v>
                </c:pt>
                <c:pt idx="604">
                  <c:v>3.6014835479155698</c:v>
                </c:pt>
                <c:pt idx="605">
                  <c:v>2.8694246425979801</c:v>
                </c:pt>
                <c:pt idx="606">
                  <c:v>5.28688291733756</c:v>
                </c:pt>
                <c:pt idx="607">
                  <c:v>5.28688291733756</c:v>
                </c:pt>
                <c:pt idx="608">
                  <c:v>5.28688291733756</c:v>
                </c:pt>
                <c:pt idx="609">
                  <c:v>5.4140333329832098</c:v>
                </c:pt>
                <c:pt idx="610">
                  <c:v>3.4493120488976099</c:v>
                </c:pt>
                <c:pt idx="611">
                  <c:v>9.6734349702893194</c:v>
                </c:pt>
                <c:pt idx="612">
                  <c:v>4.0648994481751499</c:v>
                </c:pt>
                <c:pt idx="613">
                  <c:v>3.6714845517474499</c:v>
                </c:pt>
                <c:pt idx="614">
                  <c:v>6.8531511055383998</c:v>
                </c:pt>
                <c:pt idx="615">
                  <c:v>5.6948457497104998</c:v>
                </c:pt>
                <c:pt idx="616">
                  <c:v>3.7384629063856298</c:v>
                </c:pt>
                <c:pt idx="617">
                  <c:v>7.6159591980156698</c:v>
                </c:pt>
                <c:pt idx="618">
                  <c:v>8.2918616513229502</c:v>
                </c:pt>
                <c:pt idx="619">
                  <c:v>8.2918616513229502</c:v>
                </c:pt>
                <c:pt idx="620">
                  <c:v>5.0853024910343301</c:v>
                </c:pt>
                <c:pt idx="621">
                  <c:v>7.0054266965381897</c:v>
                </c:pt>
                <c:pt idx="622">
                  <c:v>7.0054266965381897</c:v>
                </c:pt>
                <c:pt idx="623">
                  <c:v>3.6884986855724202</c:v>
                </c:pt>
                <c:pt idx="624">
                  <c:v>5.4124343981280898</c:v>
                </c:pt>
                <c:pt idx="625">
                  <c:v>7.3379025796594997</c:v>
                </c:pt>
                <c:pt idx="626">
                  <c:v>4.8202130538496997</c:v>
                </c:pt>
                <c:pt idx="627">
                  <c:v>4.3445716072171496</c:v>
                </c:pt>
                <c:pt idx="628">
                  <c:v>5.19602445901526</c:v>
                </c:pt>
                <c:pt idx="629">
                  <c:v>5.19602445901526</c:v>
                </c:pt>
                <c:pt idx="630">
                  <c:v>5.19602445901526</c:v>
                </c:pt>
                <c:pt idx="631">
                  <c:v>5.19602445901526</c:v>
                </c:pt>
                <c:pt idx="632">
                  <c:v>5.19602445901526</c:v>
                </c:pt>
                <c:pt idx="633">
                  <c:v>5.19602445901526</c:v>
                </c:pt>
                <c:pt idx="634">
                  <c:v>5.19602445901526</c:v>
                </c:pt>
                <c:pt idx="635">
                  <c:v>5.19602445901526</c:v>
                </c:pt>
                <c:pt idx="636">
                  <c:v>5.19602445901526</c:v>
                </c:pt>
                <c:pt idx="637">
                  <c:v>5.19602445901526</c:v>
                </c:pt>
                <c:pt idx="638">
                  <c:v>5.19602445901526</c:v>
                </c:pt>
                <c:pt idx="639">
                  <c:v>5.19602445901526</c:v>
                </c:pt>
                <c:pt idx="640">
                  <c:v>5.19602445901526</c:v>
                </c:pt>
                <c:pt idx="641">
                  <c:v>5.19602445901526</c:v>
                </c:pt>
                <c:pt idx="642">
                  <c:v>5.19602445901526</c:v>
                </c:pt>
                <c:pt idx="643">
                  <c:v>5.19602445901526</c:v>
                </c:pt>
                <c:pt idx="644">
                  <c:v>5.19602445901526</c:v>
                </c:pt>
                <c:pt idx="645">
                  <c:v>5.19602445901526</c:v>
                </c:pt>
                <c:pt idx="646">
                  <c:v>5.19602445901526</c:v>
                </c:pt>
                <c:pt idx="647">
                  <c:v>5.19602445901526</c:v>
                </c:pt>
                <c:pt idx="648">
                  <c:v>5.19602445901526</c:v>
                </c:pt>
                <c:pt idx="649">
                  <c:v>5.19602445901526</c:v>
                </c:pt>
                <c:pt idx="650">
                  <c:v>5.19602445901526</c:v>
                </c:pt>
                <c:pt idx="651">
                  <c:v>5.19602445901526</c:v>
                </c:pt>
                <c:pt idx="652">
                  <c:v>5.19602445901526</c:v>
                </c:pt>
                <c:pt idx="653">
                  <c:v>5.19602445901526</c:v>
                </c:pt>
                <c:pt idx="654">
                  <c:v>5.19602445901526</c:v>
                </c:pt>
                <c:pt idx="655">
                  <c:v>5.19602445901526</c:v>
                </c:pt>
                <c:pt idx="656">
                  <c:v>5.19602445901526</c:v>
                </c:pt>
                <c:pt idx="657">
                  <c:v>5.19602445901526</c:v>
                </c:pt>
                <c:pt idx="658">
                  <c:v>5.19602445901526</c:v>
                </c:pt>
                <c:pt idx="659">
                  <c:v>3.02031491522213</c:v>
                </c:pt>
                <c:pt idx="660">
                  <c:v>3.7545966026498201</c:v>
                </c:pt>
                <c:pt idx="661">
                  <c:v>3.9123900843653399</c:v>
                </c:pt>
                <c:pt idx="662">
                  <c:v>3.4128227748856101</c:v>
                </c:pt>
                <c:pt idx="663">
                  <c:v>8.62371581906981</c:v>
                </c:pt>
                <c:pt idx="664">
                  <c:v>9.4745292333784903</c:v>
                </c:pt>
                <c:pt idx="665">
                  <c:v>4.92189496003488</c:v>
                </c:pt>
                <c:pt idx="666">
                  <c:v>3.8255070649776401</c:v>
                </c:pt>
                <c:pt idx="667">
                  <c:v>8.4967441436506803</c:v>
                </c:pt>
                <c:pt idx="668">
                  <c:v>3.4298482543442299</c:v>
                </c:pt>
                <c:pt idx="669">
                  <c:v>5.1419911843955397</c:v>
                </c:pt>
                <c:pt idx="670">
                  <c:v>3.64886236883738</c:v>
                </c:pt>
                <c:pt idx="671">
                  <c:v>3.4435277282274401</c:v>
                </c:pt>
                <c:pt idx="672">
                  <c:v>8.4007670704196808</c:v>
                </c:pt>
                <c:pt idx="673">
                  <c:v>4.3942327502506098</c:v>
                </c:pt>
                <c:pt idx="674">
                  <c:v>3.8560779460545902</c:v>
                </c:pt>
                <c:pt idx="675">
                  <c:v>4.8543820718369304</c:v>
                </c:pt>
                <c:pt idx="676">
                  <c:v>9.8838176563302298</c:v>
                </c:pt>
                <c:pt idx="677">
                  <c:v>9.4845418998037907</c:v>
                </c:pt>
                <c:pt idx="678">
                  <c:v>3.87876814696825</c:v>
                </c:pt>
                <c:pt idx="679">
                  <c:v>3.3272139177144102</c:v>
                </c:pt>
                <c:pt idx="680">
                  <c:v>3.3969737834379301</c:v>
                </c:pt>
                <c:pt idx="681">
                  <c:v>6.6529634646181703</c:v>
                </c:pt>
                <c:pt idx="682">
                  <c:v>3.2433606666639698</c:v>
                </c:pt>
                <c:pt idx="683">
                  <c:v>3.2332859824167901</c:v>
                </c:pt>
                <c:pt idx="684">
                  <c:v>3.9641894535789501</c:v>
                </c:pt>
                <c:pt idx="685">
                  <c:v>4.6569662511158798</c:v>
                </c:pt>
                <c:pt idx="686">
                  <c:v>3.0480247828877198</c:v>
                </c:pt>
                <c:pt idx="687">
                  <c:v>3.69772084091578</c:v>
                </c:pt>
                <c:pt idx="688">
                  <c:v>3.69772084091578</c:v>
                </c:pt>
                <c:pt idx="689">
                  <c:v>3.69772084091578</c:v>
                </c:pt>
                <c:pt idx="690">
                  <c:v>4.3657131684713502</c:v>
                </c:pt>
                <c:pt idx="691">
                  <c:v>5.2469152380875901</c:v>
                </c:pt>
                <c:pt idx="692">
                  <c:v>5.2293378339135996</c:v>
                </c:pt>
                <c:pt idx="693">
                  <c:v>6.91153562534467</c:v>
                </c:pt>
                <c:pt idx="694">
                  <c:v>2.83901224130312</c:v>
                </c:pt>
                <c:pt idx="695">
                  <c:v>6.1653151394244396</c:v>
                </c:pt>
                <c:pt idx="696">
                  <c:v>3.1945577328561399</c:v>
                </c:pt>
                <c:pt idx="697">
                  <c:v>8.1272981608072605</c:v>
                </c:pt>
                <c:pt idx="698">
                  <c:v>3.52175355522491</c:v>
                </c:pt>
                <c:pt idx="699">
                  <c:v>2.9672145512327499</c:v>
                </c:pt>
                <c:pt idx="700">
                  <c:v>4.92189496003488</c:v>
                </c:pt>
                <c:pt idx="701">
                  <c:v>5.4816461924506497</c:v>
                </c:pt>
                <c:pt idx="702">
                  <c:v>2.8536603371121201</c:v>
                </c:pt>
                <c:pt idx="703">
                  <c:v>7.6974778256322498</c:v>
                </c:pt>
                <c:pt idx="704">
                  <c:v>8.1688075718933408</c:v>
                </c:pt>
                <c:pt idx="705">
                  <c:v>7.6855004576338999</c:v>
                </c:pt>
                <c:pt idx="706">
                  <c:v>7.6855004576338999</c:v>
                </c:pt>
                <c:pt idx="707">
                  <c:v>4.1229953464226696</c:v>
                </c:pt>
                <c:pt idx="708">
                  <c:v>4.3212350146929097</c:v>
                </c:pt>
                <c:pt idx="709">
                  <c:v>4.3888943049115303</c:v>
                </c:pt>
                <c:pt idx="710">
                  <c:v>4.1506869419583801</c:v>
                </c:pt>
                <c:pt idx="711">
                  <c:v>7.2506157747693596</c:v>
                </c:pt>
                <c:pt idx="712">
                  <c:v>3.51239599232184</c:v>
                </c:pt>
                <c:pt idx="713">
                  <c:v>3.4557043705270898</c:v>
                </c:pt>
                <c:pt idx="714">
                  <c:v>11.847356238085</c:v>
                </c:pt>
                <c:pt idx="715">
                  <c:v>6.56964085919462</c:v>
                </c:pt>
                <c:pt idx="716">
                  <c:v>8.0181631700964697</c:v>
                </c:pt>
                <c:pt idx="717">
                  <c:v>8.1537353064184597</c:v>
                </c:pt>
                <c:pt idx="718">
                  <c:v>8.1537353064184597</c:v>
                </c:pt>
                <c:pt idx="719">
                  <c:v>2.9879005193869399</c:v>
                </c:pt>
                <c:pt idx="720">
                  <c:v>2.9370409639711101</c:v>
                </c:pt>
                <c:pt idx="721">
                  <c:v>3.3166566496525398</c:v>
                </c:pt>
                <c:pt idx="722">
                  <c:v>4.1079762366223802</c:v>
                </c:pt>
                <c:pt idx="723">
                  <c:v>9.0159964697400294</c:v>
                </c:pt>
                <c:pt idx="724">
                  <c:v>4.6696584404563302</c:v>
                </c:pt>
                <c:pt idx="725">
                  <c:v>5.7298303853347798</c:v>
                </c:pt>
                <c:pt idx="726">
                  <c:v>5.7298303853347798</c:v>
                </c:pt>
                <c:pt idx="727">
                  <c:v>3.5948912782143001</c:v>
                </c:pt>
                <c:pt idx="728">
                  <c:v>7.2590479126803302</c:v>
                </c:pt>
                <c:pt idx="729">
                  <c:v>3.0608554575623899</c:v>
                </c:pt>
                <c:pt idx="730">
                  <c:v>4.5256871146651498</c:v>
                </c:pt>
                <c:pt idx="731">
                  <c:v>8.9306372876293807</c:v>
                </c:pt>
                <c:pt idx="732">
                  <c:v>4.3996960660218098</c:v>
                </c:pt>
                <c:pt idx="733">
                  <c:v>7.9375386133214096</c:v>
                </c:pt>
                <c:pt idx="734">
                  <c:v>4.3212350146929097</c:v>
                </c:pt>
                <c:pt idx="735">
                  <c:v>3.5293504065744998</c:v>
                </c:pt>
                <c:pt idx="736">
                  <c:v>3.5076017342450299</c:v>
                </c:pt>
                <c:pt idx="737">
                  <c:v>2.9092853193944199</c:v>
                </c:pt>
                <c:pt idx="738">
                  <c:v>2.9092853193944199</c:v>
                </c:pt>
                <c:pt idx="739">
                  <c:v>6.4945362640249797</c:v>
                </c:pt>
                <c:pt idx="740">
                  <c:v>4.4888601667067096</c:v>
                </c:pt>
                <c:pt idx="741">
                  <c:v>3.3114659040297001</c:v>
                </c:pt>
                <c:pt idx="742">
                  <c:v>5.1419911843955397</c:v>
                </c:pt>
                <c:pt idx="743">
                  <c:v>4.3047833051560698</c:v>
                </c:pt>
                <c:pt idx="744">
                  <c:v>3.2070647533930599</c:v>
                </c:pt>
                <c:pt idx="745">
                  <c:v>2.9675337522280398</c:v>
                </c:pt>
                <c:pt idx="746">
                  <c:v>6.5412294638146502</c:v>
                </c:pt>
                <c:pt idx="747">
                  <c:v>6.5412294638146502</c:v>
                </c:pt>
                <c:pt idx="748">
                  <c:v>6.5412294638146502</c:v>
                </c:pt>
                <c:pt idx="749">
                  <c:v>6.5412294638146502</c:v>
                </c:pt>
                <c:pt idx="750">
                  <c:v>3.11847627810468</c:v>
                </c:pt>
                <c:pt idx="751">
                  <c:v>11.053527158164799</c:v>
                </c:pt>
                <c:pt idx="752">
                  <c:v>4.0677797727855802</c:v>
                </c:pt>
                <c:pt idx="753">
                  <c:v>7.1054556050041704</c:v>
                </c:pt>
                <c:pt idx="754">
                  <c:v>3.6643541913461299</c:v>
                </c:pt>
                <c:pt idx="755">
                  <c:v>4.6713222215802697</c:v>
                </c:pt>
                <c:pt idx="756">
                  <c:v>9.1547952472568905</c:v>
                </c:pt>
                <c:pt idx="757">
                  <c:v>7.2689660111757899</c:v>
                </c:pt>
                <c:pt idx="758">
                  <c:v>3.5271827217892899</c:v>
                </c:pt>
                <c:pt idx="759">
                  <c:v>3.8263826387507698</c:v>
                </c:pt>
                <c:pt idx="760">
                  <c:v>4.0871770814446302</c:v>
                </c:pt>
                <c:pt idx="761">
                  <c:v>4.0871770814446302</c:v>
                </c:pt>
                <c:pt idx="762">
                  <c:v>2.92975447008111</c:v>
                </c:pt>
                <c:pt idx="763">
                  <c:v>3.50476896862458</c:v>
                </c:pt>
                <c:pt idx="764">
                  <c:v>4.2646735280409596</c:v>
                </c:pt>
                <c:pt idx="765">
                  <c:v>5.2870598167515004</c:v>
                </c:pt>
                <c:pt idx="766">
                  <c:v>5.5730550531199601</c:v>
                </c:pt>
                <c:pt idx="767">
                  <c:v>5.7892797643927603</c:v>
                </c:pt>
                <c:pt idx="768">
                  <c:v>4.7472868957321097</c:v>
                </c:pt>
                <c:pt idx="769">
                  <c:v>4.4166716089206002</c:v>
                </c:pt>
                <c:pt idx="770">
                  <c:v>2.9856716529690299</c:v>
                </c:pt>
                <c:pt idx="771">
                  <c:v>8.8161964472238008</c:v>
                </c:pt>
                <c:pt idx="772">
                  <c:v>4.2396738235964699</c:v>
                </c:pt>
                <c:pt idx="773">
                  <c:v>6.0102879764338804</c:v>
                </c:pt>
                <c:pt idx="774">
                  <c:v>4.1422658865246103</c:v>
                </c:pt>
                <c:pt idx="775">
                  <c:v>4.2187704890050597</c:v>
                </c:pt>
                <c:pt idx="776">
                  <c:v>3.0383053928014898</c:v>
                </c:pt>
                <c:pt idx="777">
                  <c:v>4.0171548131619303</c:v>
                </c:pt>
                <c:pt idx="778">
                  <c:v>4.0171548131619303</c:v>
                </c:pt>
                <c:pt idx="779">
                  <c:v>3.14175547362388</c:v>
                </c:pt>
                <c:pt idx="780">
                  <c:v>3.9660469396066498</c:v>
                </c:pt>
                <c:pt idx="781">
                  <c:v>3.9660469396066498</c:v>
                </c:pt>
                <c:pt idx="782">
                  <c:v>8.0201557830883594</c:v>
                </c:pt>
                <c:pt idx="783">
                  <c:v>3.3773792358030001</c:v>
                </c:pt>
                <c:pt idx="784">
                  <c:v>3.48308938985687</c:v>
                </c:pt>
                <c:pt idx="785">
                  <c:v>3.48308938985687</c:v>
                </c:pt>
                <c:pt idx="786">
                  <c:v>5.2283014676404402</c:v>
                </c:pt>
                <c:pt idx="787">
                  <c:v>5.2361541212401699</c:v>
                </c:pt>
                <c:pt idx="788">
                  <c:v>3.7821210507584402</c:v>
                </c:pt>
                <c:pt idx="789">
                  <c:v>3.7821210507584402</c:v>
                </c:pt>
                <c:pt idx="790">
                  <c:v>3.7821210507584402</c:v>
                </c:pt>
                <c:pt idx="791">
                  <c:v>4.2403290419036201</c:v>
                </c:pt>
                <c:pt idx="792">
                  <c:v>8.9789163885261996</c:v>
                </c:pt>
                <c:pt idx="793">
                  <c:v>7.84599067742906</c:v>
                </c:pt>
                <c:pt idx="794">
                  <c:v>3.2522620876072401</c:v>
                </c:pt>
                <c:pt idx="795">
                  <c:v>4.0740896762217096</c:v>
                </c:pt>
                <c:pt idx="796">
                  <c:v>4.6968410776992497</c:v>
                </c:pt>
                <c:pt idx="797">
                  <c:v>7.8445647226724402</c:v>
                </c:pt>
                <c:pt idx="798">
                  <c:v>4.4507108923728298</c:v>
                </c:pt>
                <c:pt idx="799">
                  <c:v>4.6103517973828403</c:v>
                </c:pt>
                <c:pt idx="800">
                  <c:v>3.3027679945740198</c:v>
                </c:pt>
                <c:pt idx="801">
                  <c:v>8.7384479629159895</c:v>
                </c:pt>
                <c:pt idx="802">
                  <c:v>3.3027679945740198</c:v>
                </c:pt>
                <c:pt idx="803">
                  <c:v>7.9106845072325598</c:v>
                </c:pt>
                <c:pt idx="804">
                  <c:v>7.9106845072325598</c:v>
                </c:pt>
                <c:pt idx="805">
                  <c:v>7.9106845072325598</c:v>
                </c:pt>
                <c:pt idx="806">
                  <c:v>7.9106845072325598</c:v>
                </c:pt>
                <c:pt idx="807">
                  <c:v>7.9106845072325598</c:v>
                </c:pt>
                <c:pt idx="808">
                  <c:v>7.9106845072325598</c:v>
                </c:pt>
                <c:pt idx="809">
                  <c:v>7.9106845072325598</c:v>
                </c:pt>
                <c:pt idx="810">
                  <c:v>5.4077516427883099</c:v>
                </c:pt>
                <c:pt idx="811">
                  <c:v>4.3652946323252202</c:v>
                </c:pt>
                <c:pt idx="812">
                  <c:v>4.3652946323252202</c:v>
                </c:pt>
                <c:pt idx="813">
                  <c:v>5.9275505454227897</c:v>
                </c:pt>
                <c:pt idx="814">
                  <c:v>5.9275505454227897</c:v>
                </c:pt>
                <c:pt idx="815">
                  <c:v>4.4095175669387601</c:v>
                </c:pt>
                <c:pt idx="816">
                  <c:v>7.83127824954635</c:v>
                </c:pt>
                <c:pt idx="817">
                  <c:v>9.6546007117632708</c:v>
                </c:pt>
                <c:pt idx="818">
                  <c:v>3.8170994544184702</c:v>
                </c:pt>
                <c:pt idx="819">
                  <c:v>4.0740896762217096</c:v>
                </c:pt>
                <c:pt idx="820">
                  <c:v>3.8367135940218802</c:v>
                </c:pt>
                <c:pt idx="821">
                  <c:v>3.8367135940218802</c:v>
                </c:pt>
                <c:pt idx="822">
                  <c:v>5.4558690966381604</c:v>
                </c:pt>
                <c:pt idx="823">
                  <c:v>3.05149788475845</c:v>
                </c:pt>
                <c:pt idx="824">
                  <c:v>4.4164943373526704</c:v>
                </c:pt>
                <c:pt idx="825">
                  <c:v>4.0404247074947301</c:v>
                </c:pt>
                <c:pt idx="826">
                  <c:v>5.7674464719650604</c:v>
                </c:pt>
                <c:pt idx="827">
                  <c:v>4.2563499740255297</c:v>
                </c:pt>
                <c:pt idx="828">
                  <c:v>7.75583332888184</c:v>
                </c:pt>
                <c:pt idx="829">
                  <c:v>3.0524978699064</c:v>
                </c:pt>
                <c:pt idx="830">
                  <c:v>3.0524978699064</c:v>
                </c:pt>
                <c:pt idx="831">
                  <c:v>2.8590688469818701</c:v>
                </c:pt>
                <c:pt idx="832">
                  <c:v>3.0383053928014898</c:v>
                </c:pt>
                <c:pt idx="833">
                  <c:v>6.0404481474084397</c:v>
                </c:pt>
                <c:pt idx="834">
                  <c:v>3.4921123776509702</c:v>
                </c:pt>
                <c:pt idx="835">
                  <c:v>3.4921123776509702</c:v>
                </c:pt>
                <c:pt idx="836">
                  <c:v>8.2491918685710406</c:v>
                </c:pt>
                <c:pt idx="837">
                  <c:v>8.2491918685710406</c:v>
                </c:pt>
                <c:pt idx="838">
                  <c:v>3.3315399026833199</c:v>
                </c:pt>
                <c:pt idx="839">
                  <c:v>3.9571964657976699</c:v>
                </c:pt>
                <c:pt idx="840">
                  <c:v>4.9452513518632299</c:v>
                </c:pt>
                <c:pt idx="841">
                  <c:v>3.38759136675997</c:v>
                </c:pt>
                <c:pt idx="842">
                  <c:v>3.1400787829721901</c:v>
                </c:pt>
                <c:pt idx="843">
                  <c:v>5.8268903634090297</c:v>
                </c:pt>
                <c:pt idx="844">
                  <c:v>4.9578757659752997</c:v>
                </c:pt>
                <c:pt idx="845">
                  <c:v>5.2419851146077798</c:v>
                </c:pt>
                <c:pt idx="846">
                  <c:v>3.4332878278718399</c:v>
                </c:pt>
                <c:pt idx="847">
                  <c:v>3.24356998385786</c:v>
                </c:pt>
                <c:pt idx="848">
                  <c:v>3.4014288064659799</c:v>
                </c:pt>
                <c:pt idx="849">
                  <c:v>3.4014288064659799</c:v>
                </c:pt>
                <c:pt idx="850">
                  <c:v>3.0610006771621801</c:v>
                </c:pt>
                <c:pt idx="851">
                  <c:v>3.0610006771621801</c:v>
                </c:pt>
                <c:pt idx="852">
                  <c:v>8.6549402335673893</c:v>
                </c:pt>
                <c:pt idx="853">
                  <c:v>6.6665891890878699</c:v>
                </c:pt>
                <c:pt idx="854">
                  <c:v>8.5828483627376499</c:v>
                </c:pt>
                <c:pt idx="855">
                  <c:v>4.88277194733159</c:v>
                </c:pt>
                <c:pt idx="856">
                  <c:v>2.8715258168945299</c:v>
                </c:pt>
                <c:pt idx="857">
                  <c:v>3.38952187338674</c:v>
                </c:pt>
                <c:pt idx="858">
                  <c:v>7.0680304753321002</c:v>
                </c:pt>
                <c:pt idx="859">
                  <c:v>3.7073119605631701</c:v>
                </c:pt>
                <c:pt idx="860">
                  <c:v>3.7073119605631701</c:v>
                </c:pt>
                <c:pt idx="861">
                  <c:v>6.2143407635577201</c:v>
                </c:pt>
                <c:pt idx="862">
                  <c:v>9.0887030283310306</c:v>
                </c:pt>
                <c:pt idx="863">
                  <c:v>3.4551962132010701</c:v>
                </c:pt>
                <c:pt idx="864">
                  <c:v>3.1184338816081998</c:v>
                </c:pt>
                <c:pt idx="865">
                  <c:v>3.1184338816081998</c:v>
                </c:pt>
                <c:pt idx="866">
                  <c:v>7.9261724225929502</c:v>
                </c:pt>
                <c:pt idx="867">
                  <c:v>3.44577209412014</c:v>
                </c:pt>
                <c:pt idx="868">
                  <c:v>6.1518880692081597</c:v>
                </c:pt>
                <c:pt idx="869">
                  <c:v>3.64667906192591</c:v>
                </c:pt>
                <c:pt idx="870">
                  <c:v>3.64667906192591</c:v>
                </c:pt>
                <c:pt idx="871">
                  <c:v>4.41570658489153</c:v>
                </c:pt>
                <c:pt idx="872">
                  <c:v>4.41570658489153</c:v>
                </c:pt>
                <c:pt idx="873">
                  <c:v>4.41570658489153</c:v>
                </c:pt>
                <c:pt idx="874">
                  <c:v>3.3428836445999002</c:v>
                </c:pt>
                <c:pt idx="875">
                  <c:v>4.41570658489153</c:v>
                </c:pt>
                <c:pt idx="876">
                  <c:v>3.3428836445999002</c:v>
                </c:pt>
                <c:pt idx="877">
                  <c:v>4.41570658489153</c:v>
                </c:pt>
                <c:pt idx="878">
                  <c:v>4.41570658489153</c:v>
                </c:pt>
                <c:pt idx="879">
                  <c:v>4.41570658489153</c:v>
                </c:pt>
                <c:pt idx="880">
                  <c:v>4.41570658489153</c:v>
                </c:pt>
                <c:pt idx="881">
                  <c:v>4.41570658489153</c:v>
                </c:pt>
                <c:pt idx="882">
                  <c:v>4.41570658489153</c:v>
                </c:pt>
                <c:pt idx="883">
                  <c:v>3.5241884777649299</c:v>
                </c:pt>
                <c:pt idx="884">
                  <c:v>3.2223076832306501</c:v>
                </c:pt>
                <c:pt idx="885">
                  <c:v>4.16307831975843</c:v>
                </c:pt>
                <c:pt idx="886">
                  <c:v>7.7160532780042104</c:v>
                </c:pt>
                <c:pt idx="887">
                  <c:v>7.7160532780042104</c:v>
                </c:pt>
                <c:pt idx="888">
                  <c:v>7.7160532780042104</c:v>
                </c:pt>
                <c:pt idx="889">
                  <c:v>7.7160532780042104</c:v>
                </c:pt>
                <c:pt idx="890">
                  <c:v>7.7160532780042104</c:v>
                </c:pt>
                <c:pt idx="891">
                  <c:v>9.0437969990340097</c:v>
                </c:pt>
                <c:pt idx="892">
                  <c:v>2.9404853349237299</c:v>
                </c:pt>
                <c:pt idx="893">
                  <c:v>2.9404853349237299</c:v>
                </c:pt>
                <c:pt idx="894">
                  <c:v>2.9404853349237299</c:v>
                </c:pt>
                <c:pt idx="895">
                  <c:v>6.4733853721660104</c:v>
                </c:pt>
                <c:pt idx="896">
                  <c:v>7.7827771235340801</c:v>
                </c:pt>
                <c:pt idx="897">
                  <c:v>3.6063503748197698</c:v>
                </c:pt>
                <c:pt idx="898">
                  <c:v>6.4323266927173997</c:v>
                </c:pt>
                <c:pt idx="899">
                  <c:v>2.8835864074620901</c:v>
                </c:pt>
                <c:pt idx="900">
                  <c:v>4.27119528294888</c:v>
                </c:pt>
                <c:pt idx="901">
                  <c:v>8.5940409250558396</c:v>
                </c:pt>
                <c:pt idx="902">
                  <c:v>8.5940409250558396</c:v>
                </c:pt>
                <c:pt idx="903">
                  <c:v>3.6426981336473401</c:v>
                </c:pt>
                <c:pt idx="904">
                  <c:v>6.17701308864598</c:v>
                </c:pt>
                <c:pt idx="905">
                  <c:v>3.33881243444457</c:v>
                </c:pt>
                <c:pt idx="906">
                  <c:v>3.9139165528573501</c:v>
                </c:pt>
                <c:pt idx="907">
                  <c:v>3.9139165528573501</c:v>
                </c:pt>
                <c:pt idx="908">
                  <c:v>3.9139165528573501</c:v>
                </c:pt>
                <c:pt idx="909">
                  <c:v>3.9139165528573501</c:v>
                </c:pt>
                <c:pt idx="910">
                  <c:v>8.1019603664691004</c:v>
                </c:pt>
                <c:pt idx="911">
                  <c:v>6.0996656534850002</c:v>
                </c:pt>
                <c:pt idx="912">
                  <c:v>3.8634462578453301</c:v>
                </c:pt>
                <c:pt idx="913">
                  <c:v>8.8427973202495895</c:v>
                </c:pt>
                <c:pt idx="914">
                  <c:v>7.9795625888752699</c:v>
                </c:pt>
                <c:pt idx="915">
                  <c:v>4.6569662511158798</c:v>
                </c:pt>
                <c:pt idx="916">
                  <c:v>8.6050269519932296</c:v>
                </c:pt>
                <c:pt idx="917">
                  <c:v>5.7990246674429997</c:v>
                </c:pt>
                <c:pt idx="918">
                  <c:v>3.27881926144806</c:v>
                </c:pt>
                <c:pt idx="919">
                  <c:v>5.6120886829176904</c:v>
                </c:pt>
                <c:pt idx="920">
                  <c:v>3.3315953731085699</c:v>
                </c:pt>
                <c:pt idx="921">
                  <c:v>7.8859685134632498</c:v>
                </c:pt>
                <c:pt idx="922">
                  <c:v>6.5064628598267804</c:v>
                </c:pt>
                <c:pt idx="923">
                  <c:v>3.7218134703213401</c:v>
                </c:pt>
                <c:pt idx="924">
                  <c:v>3.1366236664562299</c:v>
                </c:pt>
                <c:pt idx="925">
                  <c:v>7.7125057008734297</c:v>
                </c:pt>
                <c:pt idx="926">
                  <c:v>7.7125057008734297</c:v>
                </c:pt>
                <c:pt idx="927">
                  <c:v>3.2072794238206002</c:v>
                </c:pt>
                <c:pt idx="928">
                  <c:v>4.8130153156776396</c:v>
                </c:pt>
                <c:pt idx="929">
                  <c:v>4.7362683872628599</c:v>
                </c:pt>
                <c:pt idx="930">
                  <c:v>3.6350301442338502</c:v>
                </c:pt>
                <c:pt idx="931">
                  <c:v>3.6350301442338502</c:v>
                </c:pt>
                <c:pt idx="932">
                  <c:v>10.1711969894709</c:v>
                </c:pt>
                <c:pt idx="933">
                  <c:v>3.1687423551109299</c:v>
                </c:pt>
                <c:pt idx="934">
                  <c:v>3.76749908619189</c:v>
                </c:pt>
                <c:pt idx="935">
                  <c:v>3.0914516074957099</c:v>
                </c:pt>
                <c:pt idx="936">
                  <c:v>3.0914516074957099</c:v>
                </c:pt>
                <c:pt idx="937">
                  <c:v>3.83882478438337</c:v>
                </c:pt>
                <c:pt idx="938">
                  <c:v>3.83882478438337</c:v>
                </c:pt>
                <c:pt idx="939">
                  <c:v>3.53852046873505</c:v>
                </c:pt>
                <c:pt idx="940">
                  <c:v>3.53852046873505</c:v>
                </c:pt>
                <c:pt idx="941">
                  <c:v>2.98575286458439</c:v>
                </c:pt>
                <c:pt idx="942">
                  <c:v>4.6644110740875604</c:v>
                </c:pt>
                <c:pt idx="943">
                  <c:v>3.1691847731003899</c:v>
                </c:pt>
                <c:pt idx="944">
                  <c:v>3.9812255406535302</c:v>
                </c:pt>
                <c:pt idx="945">
                  <c:v>8.6695375193810609</c:v>
                </c:pt>
                <c:pt idx="946">
                  <c:v>3.2478493116551701</c:v>
                </c:pt>
                <c:pt idx="947">
                  <c:v>6.60110115350024</c:v>
                </c:pt>
                <c:pt idx="948">
                  <c:v>6.60110115350024</c:v>
                </c:pt>
                <c:pt idx="949">
                  <c:v>3.27881926144806</c:v>
                </c:pt>
                <c:pt idx="950">
                  <c:v>6.6878469776853198</c:v>
                </c:pt>
                <c:pt idx="951">
                  <c:v>2.9273805473639398</c:v>
                </c:pt>
                <c:pt idx="952">
                  <c:v>5.0075064374158096</c:v>
                </c:pt>
                <c:pt idx="953">
                  <c:v>7.7447375302412604</c:v>
                </c:pt>
                <c:pt idx="954">
                  <c:v>2.8842395931723801</c:v>
                </c:pt>
                <c:pt idx="955">
                  <c:v>4.6103517973828403</c:v>
                </c:pt>
                <c:pt idx="956">
                  <c:v>5.6371477734498798</c:v>
                </c:pt>
                <c:pt idx="957">
                  <c:v>2.98130055670965</c:v>
                </c:pt>
                <c:pt idx="958">
                  <c:v>2.98130055670965</c:v>
                </c:pt>
                <c:pt idx="959">
                  <c:v>2.98130055670965</c:v>
                </c:pt>
                <c:pt idx="960">
                  <c:v>3.8885036731362299</c:v>
                </c:pt>
                <c:pt idx="961">
                  <c:v>3.60509892268129</c:v>
                </c:pt>
                <c:pt idx="962">
                  <c:v>3.3015410921058099</c:v>
                </c:pt>
                <c:pt idx="963">
                  <c:v>4.35845369252322</c:v>
                </c:pt>
                <c:pt idx="964">
                  <c:v>3.3727903858699801</c:v>
                </c:pt>
                <c:pt idx="965">
                  <c:v>3.29864924361426</c:v>
                </c:pt>
                <c:pt idx="966">
                  <c:v>3.29864924361426</c:v>
                </c:pt>
                <c:pt idx="967">
                  <c:v>4.9120338751043704</c:v>
                </c:pt>
                <c:pt idx="968">
                  <c:v>4.9120338751043704</c:v>
                </c:pt>
                <c:pt idx="969">
                  <c:v>4.8243540122558404</c:v>
                </c:pt>
                <c:pt idx="970">
                  <c:v>7.7146534422648596</c:v>
                </c:pt>
                <c:pt idx="971">
                  <c:v>4.7718390408884703</c:v>
                </c:pt>
                <c:pt idx="972">
                  <c:v>3.6416710534407501</c:v>
                </c:pt>
                <c:pt idx="973">
                  <c:v>3.2405944436059602</c:v>
                </c:pt>
                <c:pt idx="974">
                  <c:v>3.9071473951545599</c:v>
                </c:pt>
                <c:pt idx="975">
                  <c:v>3.3901786962988498</c:v>
                </c:pt>
                <c:pt idx="976">
                  <c:v>3.2543659340828399</c:v>
                </c:pt>
                <c:pt idx="977">
                  <c:v>4.9580027966675999</c:v>
                </c:pt>
                <c:pt idx="978">
                  <c:v>3.1166208002134299</c:v>
                </c:pt>
                <c:pt idx="979">
                  <c:v>4.5870997861396496</c:v>
                </c:pt>
                <c:pt idx="980">
                  <c:v>5.2549231921267303</c:v>
                </c:pt>
                <c:pt idx="981">
                  <c:v>5.2549231921267303</c:v>
                </c:pt>
                <c:pt idx="982">
                  <c:v>3.3378063774471598</c:v>
                </c:pt>
                <c:pt idx="983">
                  <c:v>4.7395289819545798</c:v>
                </c:pt>
                <c:pt idx="984">
                  <c:v>5.0270951117039004</c:v>
                </c:pt>
                <c:pt idx="985">
                  <c:v>3.16414028151884</c:v>
                </c:pt>
                <c:pt idx="986">
                  <c:v>4.3289562821445902</c:v>
                </c:pt>
                <c:pt idx="987">
                  <c:v>2.9077806703114502</c:v>
                </c:pt>
                <c:pt idx="988">
                  <c:v>4.3128915566815298</c:v>
                </c:pt>
                <c:pt idx="989">
                  <c:v>3.0672593630943101</c:v>
                </c:pt>
                <c:pt idx="990">
                  <c:v>4.3404807075102596</c:v>
                </c:pt>
                <c:pt idx="991">
                  <c:v>6.1927635515820203</c:v>
                </c:pt>
                <c:pt idx="992">
                  <c:v>7.4042784638603498</c:v>
                </c:pt>
                <c:pt idx="993">
                  <c:v>3.4619061436835898</c:v>
                </c:pt>
                <c:pt idx="994">
                  <c:v>8.1824846640258109</c:v>
                </c:pt>
                <c:pt idx="995">
                  <c:v>4.8462946959225199</c:v>
                </c:pt>
                <c:pt idx="996">
                  <c:v>4.8462946959225199</c:v>
                </c:pt>
                <c:pt idx="997">
                  <c:v>3.7384629063856298</c:v>
                </c:pt>
                <c:pt idx="998">
                  <c:v>4.0828173102731702</c:v>
                </c:pt>
                <c:pt idx="999">
                  <c:v>7.8650730906201298</c:v>
                </c:pt>
                <c:pt idx="1000">
                  <c:v>3.6952562953588601</c:v>
                </c:pt>
                <c:pt idx="1001">
                  <c:v>5.9212711207897</c:v>
                </c:pt>
                <c:pt idx="1002">
                  <c:v>3.35593208154999</c:v>
                </c:pt>
                <c:pt idx="1003">
                  <c:v>3.35593208154999</c:v>
                </c:pt>
                <c:pt idx="1004">
                  <c:v>5.0897782050943503</c:v>
                </c:pt>
                <c:pt idx="1005">
                  <c:v>4.3541084429244403</c:v>
                </c:pt>
                <c:pt idx="1006">
                  <c:v>6.4324596048017204</c:v>
                </c:pt>
                <c:pt idx="1007">
                  <c:v>2.8634813847677099</c:v>
                </c:pt>
                <c:pt idx="1008">
                  <c:v>5.3616310728097396</c:v>
                </c:pt>
                <c:pt idx="1009">
                  <c:v>5.3616310728097396</c:v>
                </c:pt>
                <c:pt idx="1010">
                  <c:v>5.3616310728097396</c:v>
                </c:pt>
                <c:pt idx="1011">
                  <c:v>5.3616310728097396</c:v>
                </c:pt>
                <c:pt idx="1012">
                  <c:v>8.5930621133479104</c:v>
                </c:pt>
                <c:pt idx="1013">
                  <c:v>5.4046105031601801</c:v>
                </c:pt>
                <c:pt idx="1014">
                  <c:v>6.0002545495200899</c:v>
                </c:pt>
                <c:pt idx="1015">
                  <c:v>3.66855824620432</c:v>
                </c:pt>
                <c:pt idx="1016">
                  <c:v>4.8543820718369304</c:v>
                </c:pt>
                <c:pt idx="1017">
                  <c:v>3.3783614883035402</c:v>
                </c:pt>
                <c:pt idx="1018">
                  <c:v>6.16058088814244</c:v>
                </c:pt>
                <c:pt idx="1019">
                  <c:v>4.5202742266257898</c:v>
                </c:pt>
                <c:pt idx="1020">
                  <c:v>3.0383053928014898</c:v>
                </c:pt>
                <c:pt idx="1021">
                  <c:v>4.5202742266257898</c:v>
                </c:pt>
                <c:pt idx="1022">
                  <c:v>3.5678917419632401</c:v>
                </c:pt>
                <c:pt idx="1023">
                  <c:v>3.5678917419632401</c:v>
                </c:pt>
                <c:pt idx="1024">
                  <c:v>3.5678917419632401</c:v>
                </c:pt>
                <c:pt idx="1025">
                  <c:v>3.1195449150932602</c:v>
                </c:pt>
                <c:pt idx="1026">
                  <c:v>3.7791933999533698</c:v>
                </c:pt>
                <c:pt idx="1027">
                  <c:v>3.7791933999533698</c:v>
                </c:pt>
                <c:pt idx="1028">
                  <c:v>3.1407901039511499</c:v>
                </c:pt>
                <c:pt idx="1029">
                  <c:v>3.7306623454730201</c:v>
                </c:pt>
                <c:pt idx="1030">
                  <c:v>3.3996481183292802</c:v>
                </c:pt>
                <c:pt idx="1031">
                  <c:v>6.2767560287134803</c:v>
                </c:pt>
                <c:pt idx="1032">
                  <c:v>6.4272588822075498</c:v>
                </c:pt>
                <c:pt idx="1033">
                  <c:v>8.3402880526034906</c:v>
                </c:pt>
                <c:pt idx="1034">
                  <c:v>5.7471864279520997</c:v>
                </c:pt>
                <c:pt idx="1035">
                  <c:v>3.4468420887617901</c:v>
                </c:pt>
                <c:pt idx="1036">
                  <c:v>3.4468420887617901</c:v>
                </c:pt>
                <c:pt idx="1037">
                  <c:v>3.0320487061992298</c:v>
                </c:pt>
                <c:pt idx="1038">
                  <c:v>3.5265322010393798</c:v>
                </c:pt>
                <c:pt idx="1039">
                  <c:v>3.5265322010393798</c:v>
                </c:pt>
                <c:pt idx="1040">
                  <c:v>5.8149046943334302</c:v>
                </c:pt>
                <c:pt idx="1041">
                  <c:v>3.4943565828862</c:v>
                </c:pt>
                <c:pt idx="1042">
                  <c:v>8.5013733770547706</c:v>
                </c:pt>
                <c:pt idx="1043">
                  <c:v>8.5013733770547706</c:v>
                </c:pt>
                <c:pt idx="1044">
                  <c:v>8.0906079707319805</c:v>
                </c:pt>
                <c:pt idx="1045">
                  <c:v>7.2797136988542004</c:v>
                </c:pt>
                <c:pt idx="1046">
                  <c:v>4.8135810654896298</c:v>
                </c:pt>
                <c:pt idx="1047">
                  <c:v>7.74831979415963</c:v>
                </c:pt>
                <c:pt idx="1048">
                  <c:v>3.4087959663835901</c:v>
                </c:pt>
                <c:pt idx="1049">
                  <c:v>3.4087959663835901</c:v>
                </c:pt>
                <c:pt idx="1050">
                  <c:v>4.1380298361538701</c:v>
                </c:pt>
                <c:pt idx="1051">
                  <c:v>7.3456440293053999</c:v>
                </c:pt>
                <c:pt idx="1052">
                  <c:v>3.0150817959337401</c:v>
                </c:pt>
                <c:pt idx="1053">
                  <c:v>5.5595365658159697</c:v>
                </c:pt>
                <c:pt idx="1054">
                  <c:v>5.5595365658159697</c:v>
                </c:pt>
                <c:pt idx="1055">
                  <c:v>3.9163159352838299</c:v>
                </c:pt>
                <c:pt idx="1056">
                  <c:v>7.1557480481068696</c:v>
                </c:pt>
                <c:pt idx="1057">
                  <c:v>3.5473623993727998</c:v>
                </c:pt>
                <c:pt idx="1058">
                  <c:v>7.9404378201344104</c:v>
                </c:pt>
                <c:pt idx="1059">
                  <c:v>8.0807443688389693</c:v>
                </c:pt>
                <c:pt idx="1060">
                  <c:v>3.4503722396768901</c:v>
                </c:pt>
                <c:pt idx="1061">
                  <c:v>7.7321117983974901</c:v>
                </c:pt>
                <c:pt idx="1062">
                  <c:v>4.6712134032585997</c:v>
                </c:pt>
                <c:pt idx="1063">
                  <c:v>3.9900621620020198</c:v>
                </c:pt>
                <c:pt idx="1064">
                  <c:v>3.7977053178854701</c:v>
                </c:pt>
                <c:pt idx="1065">
                  <c:v>3.1148799485071801</c:v>
                </c:pt>
                <c:pt idx="1066">
                  <c:v>3.4569753835063901</c:v>
                </c:pt>
                <c:pt idx="1067">
                  <c:v>3.7636095440427302</c:v>
                </c:pt>
                <c:pt idx="1068">
                  <c:v>3.7636095440427302</c:v>
                </c:pt>
                <c:pt idx="1069">
                  <c:v>7.7791581418337499</c:v>
                </c:pt>
                <c:pt idx="1070">
                  <c:v>7.7791581418337499</c:v>
                </c:pt>
                <c:pt idx="1071">
                  <c:v>7.7791581418337499</c:v>
                </c:pt>
                <c:pt idx="1072">
                  <c:v>9.0159964697400294</c:v>
                </c:pt>
                <c:pt idx="1073">
                  <c:v>5.7660625602839897</c:v>
                </c:pt>
                <c:pt idx="1074">
                  <c:v>5.7660625602839897</c:v>
                </c:pt>
                <c:pt idx="1075">
                  <c:v>5.7660625602839897</c:v>
                </c:pt>
                <c:pt idx="1076">
                  <c:v>5.3246737561625004</c:v>
                </c:pt>
                <c:pt idx="1077">
                  <c:v>8.1537353064184597</c:v>
                </c:pt>
                <c:pt idx="1078">
                  <c:v>4.3475079827640899</c:v>
                </c:pt>
                <c:pt idx="1079">
                  <c:v>5.6350266010902397</c:v>
                </c:pt>
                <c:pt idx="1080">
                  <c:v>5.6350266010902397</c:v>
                </c:pt>
                <c:pt idx="1081">
                  <c:v>7.1603854061322103</c:v>
                </c:pt>
                <c:pt idx="1082">
                  <c:v>2.9956476147930098</c:v>
                </c:pt>
                <c:pt idx="1083">
                  <c:v>4.5516283813342602</c:v>
                </c:pt>
                <c:pt idx="1084">
                  <c:v>2.9909340190373199</c:v>
                </c:pt>
                <c:pt idx="1085">
                  <c:v>7.3003633149207197</c:v>
                </c:pt>
                <c:pt idx="1086">
                  <c:v>5.3569696296620997</c:v>
                </c:pt>
                <c:pt idx="1087">
                  <c:v>4.2835001038187102</c:v>
                </c:pt>
                <c:pt idx="1088">
                  <c:v>3.2211891415285501</c:v>
                </c:pt>
                <c:pt idx="1089">
                  <c:v>3.1413950340441898</c:v>
                </c:pt>
                <c:pt idx="1090">
                  <c:v>3.35300130828367</c:v>
                </c:pt>
                <c:pt idx="1091">
                  <c:v>3.5856352785227199</c:v>
                </c:pt>
                <c:pt idx="1092">
                  <c:v>3.9571964657976699</c:v>
                </c:pt>
                <c:pt idx="1093">
                  <c:v>3.9571964657976699</c:v>
                </c:pt>
                <c:pt idx="1094">
                  <c:v>3.2089368120828001</c:v>
                </c:pt>
                <c:pt idx="1095">
                  <c:v>10.0992033109878</c:v>
                </c:pt>
                <c:pt idx="1096">
                  <c:v>3.2296303382493301</c:v>
                </c:pt>
                <c:pt idx="1097">
                  <c:v>3.2296303382493301</c:v>
                </c:pt>
                <c:pt idx="1098">
                  <c:v>2.9783951774483399</c:v>
                </c:pt>
                <c:pt idx="1099">
                  <c:v>5.1376219046346403</c:v>
                </c:pt>
                <c:pt idx="1100">
                  <c:v>4.1764323943477901</c:v>
                </c:pt>
                <c:pt idx="1101">
                  <c:v>2.9689171654350401</c:v>
                </c:pt>
                <c:pt idx="1102">
                  <c:v>4.3759612235630296</c:v>
                </c:pt>
                <c:pt idx="1103">
                  <c:v>7.5929510619571596</c:v>
                </c:pt>
                <c:pt idx="1104">
                  <c:v>4.0059681075772096</c:v>
                </c:pt>
                <c:pt idx="1105">
                  <c:v>3.54692613643613</c:v>
                </c:pt>
                <c:pt idx="1106">
                  <c:v>3.2060238032629802</c:v>
                </c:pt>
                <c:pt idx="1107">
                  <c:v>2.9866443828113698</c:v>
                </c:pt>
                <c:pt idx="1108">
                  <c:v>6.72107175147924</c:v>
                </c:pt>
                <c:pt idx="1109">
                  <c:v>3.1422405164774201</c:v>
                </c:pt>
                <c:pt idx="1110">
                  <c:v>8.1313068886721904</c:v>
                </c:pt>
                <c:pt idx="1111">
                  <c:v>8.3501167086077501</c:v>
                </c:pt>
                <c:pt idx="1112">
                  <c:v>4.5279128880121897</c:v>
                </c:pt>
                <c:pt idx="1113">
                  <c:v>2.9490142446136098</c:v>
                </c:pt>
                <c:pt idx="1114">
                  <c:v>2.9490142446136098</c:v>
                </c:pt>
                <c:pt idx="1115">
                  <c:v>2.9490142446136098</c:v>
                </c:pt>
                <c:pt idx="1116">
                  <c:v>3.1560254018090701</c:v>
                </c:pt>
                <c:pt idx="1117">
                  <c:v>4.2822682016992299</c:v>
                </c:pt>
                <c:pt idx="1118">
                  <c:v>3.1560254018090701</c:v>
                </c:pt>
                <c:pt idx="1119">
                  <c:v>6.74547733314437</c:v>
                </c:pt>
                <c:pt idx="1120">
                  <c:v>8.8702566755048409</c:v>
                </c:pt>
                <c:pt idx="1121">
                  <c:v>3.0718236563746202</c:v>
                </c:pt>
                <c:pt idx="1122">
                  <c:v>5.1483397029961697</c:v>
                </c:pt>
                <c:pt idx="1123">
                  <c:v>5.6119296044257903</c:v>
                </c:pt>
                <c:pt idx="1124">
                  <c:v>3.5548021707687298</c:v>
                </c:pt>
                <c:pt idx="1125">
                  <c:v>3.2945681095669999</c:v>
                </c:pt>
                <c:pt idx="1126">
                  <c:v>5.4364773132805597</c:v>
                </c:pt>
                <c:pt idx="1127">
                  <c:v>5.4364773132805597</c:v>
                </c:pt>
                <c:pt idx="1128">
                  <c:v>9.0231199825279305</c:v>
                </c:pt>
                <c:pt idx="1129">
                  <c:v>4.6859845685943897</c:v>
                </c:pt>
                <c:pt idx="1130">
                  <c:v>4.7080023370509796</c:v>
                </c:pt>
                <c:pt idx="1131">
                  <c:v>3.7441964797528899</c:v>
                </c:pt>
                <c:pt idx="1132">
                  <c:v>10.557778997138501</c:v>
                </c:pt>
                <c:pt idx="1133">
                  <c:v>2.9291786054108702</c:v>
                </c:pt>
                <c:pt idx="1134">
                  <c:v>10.557778997138501</c:v>
                </c:pt>
                <c:pt idx="1135">
                  <c:v>6.4880189355409499</c:v>
                </c:pt>
                <c:pt idx="1136">
                  <c:v>6.6984040749397904</c:v>
                </c:pt>
                <c:pt idx="1137">
                  <c:v>5.3111928704919604</c:v>
                </c:pt>
                <c:pt idx="1138">
                  <c:v>5.3111928704919604</c:v>
                </c:pt>
                <c:pt idx="1139">
                  <c:v>4.86033887854156</c:v>
                </c:pt>
                <c:pt idx="1140">
                  <c:v>11.4220865883023</c:v>
                </c:pt>
                <c:pt idx="1141">
                  <c:v>11.4220865883023</c:v>
                </c:pt>
                <c:pt idx="1142">
                  <c:v>8.2925345653285802</c:v>
                </c:pt>
                <c:pt idx="1143">
                  <c:v>2.8581061854159802</c:v>
                </c:pt>
                <c:pt idx="1144">
                  <c:v>2.8581061854159802</c:v>
                </c:pt>
                <c:pt idx="1145">
                  <c:v>9.16538488240489</c:v>
                </c:pt>
                <c:pt idx="1146">
                  <c:v>6.5046751234145797</c:v>
                </c:pt>
                <c:pt idx="1147">
                  <c:v>3.11449512437239</c:v>
                </c:pt>
                <c:pt idx="1148">
                  <c:v>3.2800848290285902</c:v>
                </c:pt>
                <c:pt idx="1149">
                  <c:v>4.2121937479662703</c:v>
                </c:pt>
                <c:pt idx="1150">
                  <c:v>3.2846766129941298</c:v>
                </c:pt>
                <c:pt idx="1151">
                  <c:v>3.2846766129941298</c:v>
                </c:pt>
                <c:pt idx="1152">
                  <c:v>4.5212625670607798</c:v>
                </c:pt>
                <c:pt idx="1153">
                  <c:v>5.4459361233326202</c:v>
                </c:pt>
                <c:pt idx="1154">
                  <c:v>4.7522607948328996</c:v>
                </c:pt>
                <c:pt idx="1155">
                  <c:v>5.2586522374921696</c:v>
                </c:pt>
                <c:pt idx="1156">
                  <c:v>3.0488155837923001</c:v>
                </c:pt>
                <c:pt idx="1157">
                  <c:v>3.1324233613705901</c:v>
                </c:pt>
                <c:pt idx="1158">
                  <c:v>3.1324233613705901</c:v>
                </c:pt>
                <c:pt idx="1159">
                  <c:v>3.9097031894731198</c:v>
                </c:pt>
                <c:pt idx="1160">
                  <c:v>3.9812255406535302</c:v>
                </c:pt>
                <c:pt idx="1161">
                  <c:v>7.9009258047377697</c:v>
                </c:pt>
                <c:pt idx="1162">
                  <c:v>7.9009258047377697</c:v>
                </c:pt>
                <c:pt idx="1163">
                  <c:v>3.2618174110718501</c:v>
                </c:pt>
                <c:pt idx="1164">
                  <c:v>4.4158475535745696</c:v>
                </c:pt>
                <c:pt idx="1165">
                  <c:v>4.4158475535745696</c:v>
                </c:pt>
                <c:pt idx="1166">
                  <c:v>4.4158475535745696</c:v>
                </c:pt>
                <c:pt idx="1167">
                  <c:v>4.4158475535745696</c:v>
                </c:pt>
                <c:pt idx="1168">
                  <c:v>4.4158475535745696</c:v>
                </c:pt>
                <c:pt idx="1169">
                  <c:v>4.4158475535745696</c:v>
                </c:pt>
                <c:pt idx="1170">
                  <c:v>4.4158475535745696</c:v>
                </c:pt>
                <c:pt idx="1171">
                  <c:v>3.2258082793608298</c:v>
                </c:pt>
                <c:pt idx="1172">
                  <c:v>3.2258082793608298</c:v>
                </c:pt>
                <c:pt idx="1173">
                  <c:v>3.3511240442816201</c:v>
                </c:pt>
                <c:pt idx="1174">
                  <c:v>3.3511240442816201</c:v>
                </c:pt>
                <c:pt idx="1175">
                  <c:v>3.8746324944827699</c:v>
                </c:pt>
                <c:pt idx="1176">
                  <c:v>6.7740567407236698</c:v>
                </c:pt>
                <c:pt idx="1177">
                  <c:v>4.2827827600228101</c:v>
                </c:pt>
                <c:pt idx="1178">
                  <c:v>3.2445125222928599</c:v>
                </c:pt>
                <c:pt idx="1179">
                  <c:v>5.76788295924095</c:v>
                </c:pt>
                <c:pt idx="1180">
                  <c:v>4.6703122380489202</c:v>
                </c:pt>
                <c:pt idx="1181">
                  <c:v>6.5556048850527002</c:v>
                </c:pt>
                <c:pt idx="1182">
                  <c:v>8.8837410984612308</c:v>
                </c:pt>
                <c:pt idx="1183">
                  <c:v>3.06243665259609</c:v>
                </c:pt>
                <c:pt idx="1184">
                  <c:v>3.9854496880513302</c:v>
                </c:pt>
                <c:pt idx="1185">
                  <c:v>7.0136634334222503</c:v>
                </c:pt>
                <c:pt idx="1186">
                  <c:v>3.37055471097564</c:v>
                </c:pt>
                <c:pt idx="1187">
                  <c:v>4.1782251566104698</c:v>
                </c:pt>
                <c:pt idx="1188">
                  <c:v>4.8823322310319703</c:v>
                </c:pt>
                <c:pt idx="1189">
                  <c:v>7.2605884603806601</c:v>
                </c:pt>
                <c:pt idx="1190">
                  <c:v>7.1951871860593704</c:v>
                </c:pt>
                <c:pt idx="1191">
                  <c:v>3.0727667956142199</c:v>
                </c:pt>
                <c:pt idx="1192">
                  <c:v>3.1235030392188601</c:v>
                </c:pt>
                <c:pt idx="1193">
                  <c:v>5.11975120603823</c:v>
                </c:pt>
                <c:pt idx="1194">
                  <c:v>3.9488026642684999</c:v>
                </c:pt>
                <c:pt idx="1195">
                  <c:v>4.7290508432477099</c:v>
                </c:pt>
                <c:pt idx="1196">
                  <c:v>8.3158834120109901</c:v>
                </c:pt>
                <c:pt idx="1197">
                  <c:v>4.6644110740875604</c:v>
                </c:pt>
                <c:pt idx="1198">
                  <c:v>3.6043770546005098</c:v>
                </c:pt>
                <c:pt idx="1199">
                  <c:v>3.7014648303859099</c:v>
                </c:pt>
                <c:pt idx="1200">
                  <c:v>2.87771540534616</c:v>
                </c:pt>
                <c:pt idx="1201">
                  <c:v>3.1136481103246001</c:v>
                </c:pt>
                <c:pt idx="1202">
                  <c:v>2.7871122679098401</c:v>
                </c:pt>
                <c:pt idx="1203">
                  <c:v>5.9732643604134399</c:v>
                </c:pt>
                <c:pt idx="1204">
                  <c:v>3.27147521581692</c:v>
                </c:pt>
                <c:pt idx="1205">
                  <c:v>8.5223165542247994</c:v>
                </c:pt>
                <c:pt idx="1206">
                  <c:v>3.2060238032629802</c:v>
                </c:pt>
                <c:pt idx="1207">
                  <c:v>2.8634813847677099</c:v>
                </c:pt>
                <c:pt idx="1208">
                  <c:v>3.3272271866766601</c:v>
                </c:pt>
                <c:pt idx="1209">
                  <c:v>3.1529563771923299</c:v>
                </c:pt>
                <c:pt idx="1210">
                  <c:v>5.6350266010902397</c:v>
                </c:pt>
                <c:pt idx="1211">
                  <c:v>6.3027479174148402</c:v>
                </c:pt>
                <c:pt idx="1212">
                  <c:v>6.8797046323968196</c:v>
                </c:pt>
                <c:pt idx="1213">
                  <c:v>3.13965865616656</c:v>
                </c:pt>
                <c:pt idx="1214">
                  <c:v>3.13965865616656</c:v>
                </c:pt>
                <c:pt idx="1215">
                  <c:v>3.13965865616656</c:v>
                </c:pt>
                <c:pt idx="1216">
                  <c:v>3.1908537685260501</c:v>
                </c:pt>
                <c:pt idx="1217">
                  <c:v>3.1908537685260501</c:v>
                </c:pt>
                <c:pt idx="1218">
                  <c:v>3.1908537685260501</c:v>
                </c:pt>
                <c:pt idx="1219">
                  <c:v>2.8567080371760398</c:v>
                </c:pt>
                <c:pt idx="1220">
                  <c:v>4.0007225443617198</c:v>
                </c:pt>
                <c:pt idx="1221">
                  <c:v>2.8567080371760398</c:v>
                </c:pt>
                <c:pt idx="1222">
                  <c:v>6.4153511723354804</c:v>
                </c:pt>
                <c:pt idx="1223">
                  <c:v>4.1993923292190001</c:v>
                </c:pt>
                <c:pt idx="1224">
                  <c:v>8.7248354045978793</c:v>
                </c:pt>
                <c:pt idx="1225">
                  <c:v>5.49190791462427</c:v>
                </c:pt>
                <c:pt idx="1226">
                  <c:v>3.3921069510763799</c:v>
                </c:pt>
                <c:pt idx="1227">
                  <c:v>3.3921069510763799</c:v>
                </c:pt>
                <c:pt idx="1228">
                  <c:v>3.5600972093314001</c:v>
                </c:pt>
                <c:pt idx="1229">
                  <c:v>4.6481789409215004</c:v>
                </c:pt>
                <c:pt idx="1230">
                  <c:v>3.2904014785110598</c:v>
                </c:pt>
                <c:pt idx="1231">
                  <c:v>3.2904014785110598</c:v>
                </c:pt>
                <c:pt idx="1232">
                  <c:v>3.9827280583354798</c:v>
                </c:pt>
                <c:pt idx="1233">
                  <c:v>8.0117802967002092</c:v>
                </c:pt>
                <c:pt idx="1234">
                  <c:v>3.14579123914447</c:v>
                </c:pt>
                <c:pt idx="1235">
                  <c:v>3.36336975221408</c:v>
                </c:pt>
                <c:pt idx="1236">
                  <c:v>3.36336975221408</c:v>
                </c:pt>
                <c:pt idx="1237">
                  <c:v>3.36336975221408</c:v>
                </c:pt>
                <c:pt idx="1238">
                  <c:v>3.7974723769600001</c:v>
                </c:pt>
                <c:pt idx="1239">
                  <c:v>4.2690145089631599</c:v>
                </c:pt>
                <c:pt idx="1240">
                  <c:v>3.5872810111604898</c:v>
                </c:pt>
                <c:pt idx="1241">
                  <c:v>3.5872810111604898</c:v>
                </c:pt>
                <c:pt idx="1242">
                  <c:v>3.1724951524057001</c:v>
                </c:pt>
                <c:pt idx="1243">
                  <c:v>6.1255531925025997</c:v>
                </c:pt>
                <c:pt idx="1244">
                  <c:v>2.7156527681370402</c:v>
                </c:pt>
                <c:pt idx="1245">
                  <c:v>2.7156527681370402</c:v>
                </c:pt>
                <c:pt idx="1246">
                  <c:v>5.7788811599394503</c:v>
                </c:pt>
                <c:pt idx="1247">
                  <c:v>5.7788811599394503</c:v>
                </c:pt>
                <c:pt idx="1248">
                  <c:v>4.7625427248142804</c:v>
                </c:pt>
                <c:pt idx="1249">
                  <c:v>2.7916952141871798</c:v>
                </c:pt>
                <c:pt idx="1250">
                  <c:v>3.2569802446611602</c:v>
                </c:pt>
                <c:pt idx="1251">
                  <c:v>6.2985729244639002</c:v>
                </c:pt>
                <c:pt idx="1252">
                  <c:v>3.62684504517178</c:v>
                </c:pt>
                <c:pt idx="1253">
                  <c:v>8.3653783813304106</c:v>
                </c:pt>
                <c:pt idx="1254">
                  <c:v>3.5912239368417</c:v>
                </c:pt>
                <c:pt idx="1255">
                  <c:v>3.5912239368417</c:v>
                </c:pt>
                <c:pt idx="1256">
                  <c:v>3.5912239368417</c:v>
                </c:pt>
                <c:pt idx="1257">
                  <c:v>9.9003478243259604</c:v>
                </c:pt>
                <c:pt idx="1258">
                  <c:v>6.8586882964893201</c:v>
                </c:pt>
                <c:pt idx="1259">
                  <c:v>3.5678917419632401</c:v>
                </c:pt>
                <c:pt idx="1260">
                  <c:v>3.0473819490747802</c:v>
                </c:pt>
                <c:pt idx="1261">
                  <c:v>3.1831530045235401</c:v>
                </c:pt>
                <c:pt idx="1262">
                  <c:v>3.0280973021876099</c:v>
                </c:pt>
                <c:pt idx="1263">
                  <c:v>8.8777373945049796</c:v>
                </c:pt>
                <c:pt idx="1264">
                  <c:v>3.45285114302657</c:v>
                </c:pt>
                <c:pt idx="1265">
                  <c:v>4.6461117147096598</c:v>
                </c:pt>
                <c:pt idx="1266">
                  <c:v>2.8458105561887601</c:v>
                </c:pt>
                <c:pt idx="1267">
                  <c:v>3.9365165458610201</c:v>
                </c:pt>
                <c:pt idx="1268">
                  <c:v>3.0281665783572</c:v>
                </c:pt>
                <c:pt idx="1269">
                  <c:v>6.5977206326097004</c:v>
                </c:pt>
                <c:pt idx="1270">
                  <c:v>4.4773115275405404</c:v>
                </c:pt>
                <c:pt idx="1271">
                  <c:v>3.3031521824224601</c:v>
                </c:pt>
                <c:pt idx="1272">
                  <c:v>3.5205206798092399</c:v>
                </c:pt>
                <c:pt idx="1273">
                  <c:v>7.3800643887793296</c:v>
                </c:pt>
                <c:pt idx="1274">
                  <c:v>2.8891974547838601</c:v>
                </c:pt>
                <c:pt idx="1275">
                  <c:v>2.8891974547838601</c:v>
                </c:pt>
                <c:pt idx="1276">
                  <c:v>2.8891974547838601</c:v>
                </c:pt>
                <c:pt idx="1277">
                  <c:v>2.7849978568998099</c:v>
                </c:pt>
                <c:pt idx="1278">
                  <c:v>4.6965914109892699</c:v>
                </c:pt>
                <c:pt idx="1279">
                  <c:v>9.6414399420876205</c:v>
                </c:pt>
                <c:pt idx="1280">
                  <c:v>5.4558690966381604</c:v>
                </c:pt>
                <c:pt idx="1281">
                  <c:v>3.7864900379248798</c:v>
                </c:pt>
                <c:pt idx="1282">
                  <c:v>6.1072938823443401</c:v>
                </c:pt>
                <c:pt idx="1283">
                  <c:v>5.7197829795893798</c:v>
                </c:pt>
                <c:pt idx="1284">
                  <c:v>4.3041104225037703</c:v>
                </c:pt>
                <c:pt idx="1285">
                  <c:v>3.5912239368417</c:v>
                </c:pt>
                <c:pt idx="1286">
                  <c:v>4.6992119148214</c:v>
                </c:pt>
                <c:pt idx="1287">
                  <c:v>4.1198725616319498</c:v>
                </c:pt>
                <c:pt idx="1288">
                  <c:v>3.8890872175061602</c:v>
                </c:pt>
                <c:pt idx="1289">
                  <c:v>3.8890872175061602</c:v>
                </c:pt>
                <c:pt idx="1290">
                  <c:v>3.8890872175061602</c:v>
                </c:pt>
                <c:pt idx="1291">
                  <c:v>5.4041552225776703</c:v>
                </c:pt>
                <c:pt idx="1292">
                  <c:v>3.1140991666305902</c:v>
                </c:pt>
                <c:pt idx="1293">
                  <c:v>9.8359961909016107</c:v>
                </c:pt>
                <c:pt idx="1294">
                  <c:v>2.8468564934538598</c:v>
                </c:pt>
                <c:pt idx="1295">
                  <c:v>3.16701162369962</c:v>
                </c:pt>
                <c:pt idx="1296">
                  <c:v>5.2254458612006198</c:v>
                </c:pt>
                <c:pt idx="1297">
                  <c:v>6.2785712732854</c:v>
                </c:pt>
                <c:pt idx="1298">
                  <c:v>6.9448824959819202</c:v>
                </c:pt>
                <c:pt idx="1299">
                  <c:v>6.9448824959819202</c:v>
                </c:pt>
                <c:pt idx="1300">
                  <c:v>6.9448824959819202</c:v>
                </c:pt>
                <c:pt idx="1301">
                  <c:v>4.9310216640518503</c:v>
                </c:pt>
                <c:pt idx="1302">
                  <c:v>4.9310216640518503</c:v>
                </c:pt>
                <c:pt idx="1303">
                  <c:v>4.9310216640518503</c:v>
                </c:pt>
                <c:pt idx="1304">
                  <c:v>6.0320368930027799</c:v>
                </c:pt>
                <c:pt idx="1305">
                  <c:v>5.2763035838894599</c:v>
                </c:pt>
                <c:pt idx="1306">
                  <c:v>5.2763035838894599</c:v>
                </c:pt>
                <c:pt idx="1307">
                  <c:v>3.4669593630769602</c:v>
                </c:pt>
                <c:pt idx="1308">
                  <c:v>6.24299978197448</c:v>
                </c:pt>
                <c:pt idx="1309">
                  <c:v>3.22115843230694</c:v>
                </c:pt>
                <c:pt idx="1310">
                  <c:v>3.1638496007622701</c:v>
                </c:pt>
                <c:pt idx="1311">
                  <c:v>4.5700255098318303</c:v>
                </c:pt>
                <c:pt idx="1312">
                  <c:v>4.2709238016778297</c:v>
                </c:pt>
                <c:pt idx="1313">
                  <c:v>3.22115843230694</c:v>
                </c:pt>
                <c:pt idx="1314">
                  <c:v>8.1303841019184606</c:v>
                </c:pt>
                <c:pt idx="1315">
                  <c:v>3.2972978241425102</c:v>
                </c:pt>
                <c:pt idx="1316">
                  <c:v>3.3684338392798101</c:v>
                </c:pt>
                <c:pt idx="1317">
                  <c:v>3.4528843843045101</c:v>
                </c:pt>
                <c:pt idx="1318">
                  <c:v>5.1699397354020702</c:v>
                </c:pt>
                <c:pt idx="1319">
                  <c:v>6.4733853721660104</c:v>
                </c:pt>
                <c:pt idx="1320">
                  <c:v>6.0014499049788004</c:v>
                </c:pt>
                <c:pt idx="1321">
                  <c:v>6.2839652274022102</c:v>
                </c:pt>
                <c:pt idx="1322">
                  <c:v>4.6208001325386698</c:v>
                </c:pt>
                <c:pt idx="1323">
                  <c:v>4.6703122380489202</c:v>
                </c:pt>
                <c:pt idx="1324">
                  <c:v>5.0825263817166002</c:v>
                </c:pt>
                <c:pt idx="1325">
                  <c:v>8.4196905703577194</c:v>
                </c:pt>
                <c:pt idx="1326">
                  <c:v>6.2551761253305598</c:v>
                </c:pt>
                <c:pt idx="1327">
                  <c:v>6.2551761253305598</c:v>
                </c:pt>
                <c:pt idx="1328">
                  <c:v>3.94692427217224</c:v>
                </c:pt>
                <c:pt idx="1329">
                  <c:v>6.17701308864598</c:v>
                </c:pt>
                <c:pt idx="1330">
                  <c:v>2.98130055670965</c:v>
                </c:pt>
                <c:pt idx="1331">
                  <c:v>2.98130055670965</c:v>
                </c:pt>
                <c:pt idx="1332">
                  <c:v>6.9725569606150897</c:v>
                </c:pt>
                <c:pt idx="1333">
                  <c:v>6.9725569606150897</c:v>
                </c:pt>
                <c:pt idx="1334">
                  <c:v>3.2864455488928699</c:v>
                </c:pt>
                <c:pt idx="1335">
                  <c:v>3.2864455488928699</c:v>
                </c:pt>
                <c:pt idx="1336">
                  <c:v>3.2864455488928699</c:v>
                </c:pt>
                <c:pt idx="1337">
                  <c:v>6.4880189355409499</c:v>
                </c:pt>
                <c:pt idx="1338">
                  <c:v>6.4880189355409499</c:v>
                </c:pt>
                <c:pt idx="1339">
                  <c:v>6.4880189355409499</c:v>
                </c:pt>
                <c:pt idx="1340">
                  <c:v>6.4880189355409499</c:v>
                </c:pt>
                <c:pt idx="1341">
                  <c:v>6.4880189355409499</c:v>
                </c:pt>
                <c:pt idx="1342">
                  <c:v>3.3191983893055199</c:v>
                </c:pt>
                <c:pt idx="1343">
                  <c:v>7.5192013452753503</c:v>
                </c:pt>
                <c:pt idx="1344">
                  <c:v>5.3804938833536404</c:v>
                </c:pt>
                <c:pt idx="1345">
                  <c:v>4.8540176927364103</c:v>
                </c:pt>
                <c:pt idx="1346">
                  <c:v>3.05599946768944</c:v>
                </c:pt>
                <c:pt idx="1347">
                  <c:v>4.34031143309433</c:v>
                </c:pt>
                <c:pt idx="1348">
                  <c:v>6.4168254971944201</c:v>
                </c:pt>
                <c:pt idx="1349">
                  <c:v>4.4316054108295004</c:v>
                </c:pt>
                <c:pt idx="1350">
                  <c:v>7.2777347280882196</c:v>
                </c:pt>
                <c:pt idx="1351">
                  <c:v>7.1384872105675603</c:v>
                </c:pt>
                <c:pt idx="1352">
                  <c:v>3.2839186609298898</c:v>
                </c:pt>
                <c:pt idx="1353">
                  <c:v>3.4427237221835898</c:v>
                </c:pt>
                <c:pt idx="1354">
                  <c:v>5.0295551082104</c:v>
                </c:pt>
                <c:pt idx="1355">
                  <c:v>6.9714673342112796</c:v>
                </c:pt>
                <c:pt idx="1356">
                  <c:v>3.3310698111024899</c:v>
                </c:pt>
                <c:pt idx="1357">
                  <c:v>3.3310698111024899</c:v>
                </c:pt>
                <c:pt idx="1358">
                  <c:v>3.9451402242090499</c:v>
                </c:pt>
                <c:pt idx="1359">
                  <c:v>3.9451402242090499</c:v>
                </c:pt>
                <c:pt idx="1360">
                  <c:v>3.52162054715214</c:v>
                </c:pt>
                <c:pt idx="1361">
                  <c:v>3.3383846863812199</c:v>
                </c:pt>
                <c:pt idx="1362">
                  <c:v>6.21398000737996</c:v>
                </c:pt>
                <c:pt idx="1363">
                  <c:v>6.21398000737996</c:v>
                </c:pt>
                <c:pt idx="1364">
                  <c:v>6.21398000737996</c:v>
                </c:pt>
                <c:pt idx="1365">
                  <c:v>3.52175355522491</c:v>
                </c:pt>
                <c:pt idx="1366">
                  <c:v>3.52175355522491</c:v>
                </c:pt>
                <c:pt idx="1367">
                  <c:v>7.75583332888184</c:v>
                </c:pt>
                <c:pt idx="1368">
                  <c:v>3.1814809188052502</c:v>
                </c:pt>
                <c:pt idx="1369">
                  <c:v>6.6721627443131997</c:v>
                </c:pt>
                <c:pt idx="1370">
                  <c:v>3.1814809188052502</c:v>
                </c:pt>
                <c:pt idx="1371">
                  <c:v>6.9714673342112796</c:v>
                </c:pt>
                <c:pt idx="1372">
                  <c:v>6.9714673342112796</c:v>
                </c:pt>
                <c:pt idx="1373">
                  <c:v>6.9714673342112796</c:v>
                </c:pt>
                <c:pt idx="1374">
                  <c:v>4.5367373785149203</c:v>
                </c:pt>
                <c:pt idx="1375">
                  <c:v>5.4562347624280303</c:v>
                </c:pt>
                <c:pt idx="1376">
                  <c:v>7.55563689964006</c:v>
                </c:pt>
                <c:pt idx="1377">
                  <c:v>5.2243119149820698</c:v>
                </c:pt>
                <c:pt idx="1378">
                  <c:v>6.9898207493912299</c:v>
                </c:pt>
                <c:pt idx="1379">
                  <c:v>6.0879816891986804</c:v>
                </c:pt>
                <c:pt idx="1380">
                  <c:v>9.1507918148275298</c:v>
                </c:pt>
                <c:pt idx="1381">
                  <c:v>7.0136634334222503</c:v>
                </c:pt>
                <c:pt idx="1382">
                  <c:v>4.6836339781570402</c:v>
                </c:pt>
                <c:pt idx="1383">
                  <c:v>2.9866443828113698</c:v>
                </c:pt>
                <c:pt idx="1384">
                  <c:v>7.3601455444888604</c:v>
                </c:pt>
                <c:pt idx="1385">
                  <c:v>3.1244815806831201</c:v>
                </c:pt>
                <c:pt idx="1386">
                  <c:v>5.3804938833536404</c:v>
                </c:pt>
                <c:pt idx="1387">
                  <c:v>5.3804938833536404</c:v>
                </c:pt>
                <c:pt idx="1388">
                  <c:v>8.2864107980904294</c:v>
                </c:pt>
                <c:pt idx="1389">
                  <c:v>4.1643057309414502</c:v>
                </c:pt>
                <c:pt idx="1390">
                  <c:v>2.9111516451037902</c:v>
                </c:pt>
                <c:pt idx="1391">
                  <c:v>3.0283457308112198</c:v>
                </c:pt>
                <c:pt idx="1392">
                  <c:v>3.0283457308112198</c:v>
                </c:pt>
                <c:pt idx="1393">
                  <c:v>9.1507918148275298</c:v>
                </c:pt>
                <c:pt idx="1394">
                  <c:v>3.4422845731147702</c:v>
                </c:pt>
                <c:pt idx="1395">
                  <c:v>3.4422845731147702</c:v>
                </c:pt>
                <c:pt idx="1396">
                  <c:v>3.7122907777117402</c:v>
                </c:pt>
                <c:pt idx="1397">
                  <c:v>8.1169264652602795</c:v>
                </c:pt>
                <c:pt idx="1398">
                  <c:v>4.0011788795049403</c:v>
                </c:pt>
                <c:pt idx="1399">
                  <c:v>3.1879943603203902</c:v>
                </c:pt>
                <c:pt idx="1400">
                  <c:v>5.6403094415412998</c:v>
                </c:pt>
                <c:pt idx="1401">
                  <c:v>3.18025753455158</c:v>
                </c:pt>
                <c:pt idx="1402">
                  <c:v>3.2741734535101199</c:v>
                </c:pt>
                <c:pt idx="1403">
                  <c:v>5.1261129914695402</c:v>
                </c:pt>
                <c:pt idx="1404">
                  <c:v>6.7279832620940496</c:v>
                </c:pt>
                <c:pt idx="1405">
                  <c:v>9.4992937258298795</c:v>
                </c:pt>
                <c:pt idx="1406">
                  <c:v>9.4992937258298795</c:v>
                </c:pt>
                <c:pt idx="1407">
                  <c:v>5.0898137019769001</c:v>
                </c:pt>
                <c:pt idx="1408">
                  <c:v>7.1907440707690897</c:v>
                </c:pt>
                <c:pt idx="1409">
                  <c:v>2.7970716627251502</c:v>
                </c:pt>
                <c:pt idx="1410">
                  <c:v>3.2864455488928699</c:v>
                </c:pt>
                <c:pt idx="1411">
                  <c:v>3.2864455488928699</c:v>
                </c:pt>
                <c:pt idx="1412">
                  <c:v>3.2864455488928699</c:v>
                </c:pt>
                <c:pt idx="1413">
                  <c:v>3.2864455488928699</c:v>
                </c:pt>
                <c:pt idx="1414">
                  <c:v>4.3227102886299198</c:v>
                </c:pt>
                <c:pt idx="1415">
                  <c:v>5.3569696296620997</c:v>
                </c:pt>
                <c:pt idx="1416">
                  <c:v>3.7961153748029801</c:v>
                </c:pt>
                <c:pt idx="1417">
                  <c:v>3.7961153748029801</c:v>
                </c:pt>
                <c:pt idx="1418">
                  <c:v>4.1657676682006199</c:v>
                </c:pt>
                <c:pt idx="1419">
                  <c:v>6.4324596048017204</c:v>
                </c:pt>
                <c:pt idx="1420">
                  <c:v>6.4324596048017204</c:v>
                </c:pt>
                <c:pt idx="1421">
                  <c:v>7.1231716302171897</c:v>
                </c:pt>
                <c:pt idx="1422">
                  <c:v>5.3111928704919604</c:v>
                </c:pt>
                <c:pt idx="1423">
                  <c:v>6.8568048545348796</c:v>
                </c:pt>
                <c:pt idx="1424">
                  <c:v>3.3538011823902898</c:v>
                </c:pt>
                <c:pt idx="1425">
                  <c:v>3.7930078448539102</c:v>
                </c:pt>
                <c:pt idx="1426">
                  <c:v>3.2870156113960198</c:v>
                </c:pt>
                <c:pt idx="1427">
                  <c:v>3.2870156113960198</c:v>
                </c:pt>
                <c:pt idx="1428">
                  <c:v>3.2870156113960198</c:v>
                </c:pt>
                <c:pt idx="1429">
                  <c:v>7.0193335452294798</c:v>
                </c:pt>
                <c:pt idx="1430">
                  <c:v>6.6092522474398496</c:v>
                </c:pt>
                <c:pt idx="1431">
                  <c:v>8.2706970646740601</c:v>
                </c:pt>
                <c:pt idx="1432">
                  <c:v>3.4402190582566798</c:v>
                </c:pt>
                <c:pt idx="1433">
                  <c:v>3.29864924361426</c:v>
                </c:pt>
                <c:pt idx="1434">
                  <c:v>6.9082648332059602</c:v>
                </c:pt>
                <c:pt idx="1435">
                  <c:v>7.36989041351264</c:v>
                </c:pt>
                <c:pt idx="1436">
                  <c:v>6.1213015271650004</c:v>
                </c:pt>
                <c:pt idx="1437">
                  <c:v>2.89322961911774</c:v>
                </c:pt>
                <c:pt idx="1438">
                  <c:v>6.9163096574344003</c:v>
                </c:pt>
                <c:pt idx="1439">
                  <c:v>5.28616963062509</c:v>
                </c:pt>
                <c:pt idx="1440">
                  <c:v>8.6050269519932296</c:v>
                </c:pt>
                <c:pt idx="1441">
                  <c:v>5.70014250155557</c:v>
                </c:pt>
                <c:pt idx="1442">
                  <c:v>4.3859574095467</c:v>
                </c:pt>
                <c:pt idx="1443">
                  <c:v>6.5483226806205703</c:v>
                </c:pt>
                <c:pt idx="1444">
                  <c:v>2.9291786054108702</c:v>
                </c:pt>
                <c:pt idx="1445">
                  <c:v>3.7928965107394701</c:v>
                </c:pt>
                <c:pt idx="1446">
                  <c:v>5.5923328885466299</c:v>
                </c:pt>
                <c:pt idx="1447">
                  <c:v>8.6177897177755707</c:v>
                </c:pt>
                <c:pt idx="1448">
                  <c:v>2.9426725980946098</c:v>
                </c:pt>
                <c:pt idx="1449">
                  <c:v>4.0504515251703399</c:v>
                </c:pt>
                <c:pt idx="1450">
                  <c:v>6.0790578522905099</c:v>
                </c:pt>
                <c:pt idx="1451">
                  <c:v>6.0790578522905099</c:v>
                </c:pt>
                <c:pt idx="1452">
                  <c:v>7.0113705929721801</c:v>
                </c:pt>
                <c:pt idx="1453">
                  <c:v>8.9911065814677205</c:v>
                </c:pt>
                <c:pt idx="1454">
                  <c:v>2.8116252309062202</c:v>
                </c:pt>
                <c:pt idx="1455">
                  <c:v>4.9138867418996401</c:v>
                </c:pt>
                <c:pt idx="1456">
                  <c:v>5.0467987327541</c:v>
                </c:pt>
                <c:pt idx="1457">
                  <c:v>7.0818895397710797</c:v>
                </c:pt>
                <c:pt idx="1458">
                  <c:v>3.4795820266213799</c:v>
                </c:pt>
                <c:pt idx="1459">
                  <c:v>8.1688075718933408</c:v>
                </c:pt>
                <c:pt idx="1460">
                  <c:v>5.6469799257576003</c:v>
                </c:pt>
                <c:pt idx="1461">
                  <c:v>6.4806596276178503</c:v>
                </c:pt>
                <c:pt idx="1462">
                  <c:v>7.2466880960436901</c:v>
                </c:pt>
                <c:pt idx="1463">
                  <c:v>4.2563499740255297</c:v>
                </c:pt>
                <c:pt idx="1464">
                  <c:v>4.2563499740255297</c:v>
                </c:pt>
                <c:pt idx="1465">
                  <c:v>4.2563499740255297</c:v>
                </c:pt>
                <c:pt idx="1466">
                  <c:v>4.2563499740255297</c:v>
                </c:pt>
                <c:pt idx="1467">
                  <c:v>4.2563499740255297</c:v>
                </c:pt>
                <c:pt idx="1468">
                  <c:v>4.2563499740255297</c:v>
                </c:pt>
                <c:pt idx="1469">
                  <c:v>4.2563499740255297</c:v>
                </c:pt>
                <c:pt idx="1470">
                  <c:v>4.2563499740255297</c:v>
                </c:pt>
                <c:pt idx="1471">
                  <c:v>9.2862089825526795</c:v>
                </c:pt>
                <c:pt idx="1472">
                  <c:v>3.2864455488928699</c:v>
                </c:pt>
                <c:pt idx="1473">
                  <c:v>3.68266774930304</c:v>
                </c:pt>
                <c:pt idx="1474">
                  <c:v>8.1047268698808104</c:v>
                </c:pt>
                <c:pt idx="1475">
                  <c:v>8.4287952204516099</c:v>
                </c:pt>
                <c:pt idx="1476">
                  <c:v>3.1499043164866598</c:v>
                </c:pt>
                <c:pt idx="1477">
                  <c:v>5.6469799257576003</c:v>
                </c:pt>
                <c:pt idx="1478">
                  <c:v>6.7900124021378696</c:v>
                </c:pt>
                <c:pt idx="1479">
                  <c:v>6.7900124021378696</c:v>
                </c:pt>
                <c:pt idx="1480">
                  <c:v>3.3990529253294701</c:v>
                </c:pt>
                <c:pt idx="1481">
                  <c:v>3.3761320268334898</c:v>
                </c:pt>
                <c:pt idx="1482">
                  <c:v>3.5531147061706698</c:v>
                </c:pt>
                <c:pt idx="1483">
                  <c:v>3.5531147061706698</c:v>
                </c:pt>
                <c:pt idx="1484">
                  <c:v>3.0035543464659402</c:v>
                </c:pt>
                <c:pt idx="1485">
                  <c:v>4.2563499740255297</c:v>
                </c:pt>
                <c:pt idx="1486">
                  <c:v>4.6170788623293504</c:v>
                </c:pt>
                <c:pt idx="1487">
                  <c:v>3.0171662629996798</c:v>
                </c:pt>
                <c:pt idx="1488">
                  <c:v>3.0171662629996798</c:v>
                </c:pt>
                <c:pt idx="1489">
                  <c:v>2.7643968014795401</c:v>
                </c:pt>
                <c:pt idx="1490">
                  <c:v>2.7643968014795401</c:v>
                </c:pt>
                <c:pt idx="1491">
                  <c:v>3.6726651047599601</c:v>
                </c:pt>
                <c:pt idx="1492">
                  <c:v>2.98834583233451</c:v>
                </c:pt>
                <c:pt idx="1493">
                  <c:v>3.7867427225618999</c:v>
                </c:pt>
                <c:pt idx="1494">
                  <c:v>3.2972978241425102</c:v>
                </c:pt>
                <c:pt idx="1495">
                  <c:v>8.9715399848924697</c:v>
                </c:pt>
                <c:pt idx="1496">
                  <c:v>3.6923163473708098</c:v>
                </c:pt>
                <c:pt idx="1497">
                  <c:v>3.6923163473708098</c:v>
                </c:pt>
                <c:pt idx="1498">
                  <c:v>3.2193243912922598</c:v>
                </c:pt>
                <c:pt idx="1499">
                  <c:v>6.9044496118612599</c:v>
                </c:pt>
                <c:pt idx="1500">
                  <c:v>5.6274352341921201</c:v>
                </c:pt>
                <c:pt idx="1501">
                  <c:v>7.1228469078387198</c:v>
                </c:pt>
                <c:pt idx="1502">
                  <c:v>5.8084613341014704</c:v>
                </c:pt>
                <c:pt idx="1503">
                  <c:v>2.68251097339291</c:v>
                </c:pt>
                <c:pt idx="1504">
                  <c:v>2.68251097339291</c:v>
                </c:pt>
                <c:pt idx="1505">
                  <c:v>2.68251097339291</c:v>
                </c:pt>
                <c:pt idx="1506">
                  <c:v>6.1211874018890899</c:v>
                </c:pt>
                <c:pt idx="1507">
                  <c:v>3.7338890447753599</c:v>
                </c:pt>
                <c:pt idx="1508">
                  <c:v>2.9077806703114502</c:v>
                </c:pt>
                <c:pt idx="1509">
                  <c:v>4.4158475535745696</c:v>
                </c:pt>
                <c:pt idx="1510">
                  <c:v>9.0159964697400294</c:v>
                </c:pt>
                <c:pt idx="1511">
                  <c:v>8.4777866064560996</c:v>
                </c:pt>
                <c:pt idx="1512">
                  <c:v>8.4777866064560996</c:v>
                </c:pt>
                <c:pt idx="1513">
                  <c:v>8.6592768046776403</c:v>
                </c:pt>
                <c:pt idx="1514">
                  <c:v>8.6592768046776403</c:v>
                </c:pt>
                <c:pt idx="1515">
                  <c:v>6.9503485262857598</c:v>
                </c:pt>
                <c:pt idx="1516">
                  <c:v>5.3957475212573396</c:v>
                </c:pt>
                <c:pt idx="1517">
                  <c:v>5.48467156424344</c:v>
                </c:pt>
                <c:pt idx="1518">
                  <c:v>3.8994492777682099</c:v>
                </c:pt>
                <c:pt idx="1519">
                  <c:v>7.2259830875576796</c:v>
                </c:pt>
                <c:pt idx="1520">
                  <c:v>3.0397363177932202</c:v>
                </c:pt>
                <c:pt idx="1521">
                  <c:v>5.5750497808380102</c:v>
                </c:pt>
                <c:pt idx="1522">
                  <c:v>5.5750497808380102</c:v>
                </c:pt>
                <c:pt idx="1523">
                  <c:v>5.5750497808380102</c:v>
                </c:pt>
                <c:pt idx="1524">
                  <c:v>7.1292113653140001</c:v>
                </c:pt>
                <c:pt idx="1525">
                  <c:v>4.2302641218888102</c:v>
                </c:pt>
                <c:pt idx="1526">
                  <c:v>6.4316480014102098</c:v>
                </c:pt>
                <c:pt idx="1527">
                  <c:v>6.4316480014102098</c:v>
                </c:pt>
                <c:pt idx="1528">
                  <c:v>6.4316480014102098</c:v>
                </c:pt>
                <c:pt idx="1529">
                  <c:v>4.3100381245457999</c:v>
                </c:pt>
                <c:pt idx="1530">
                  <c:v>4.4326132368805897</c:v>
                </c:pt>
                <c:pt idx="1531">
                  <c:v>4.2563499740255297</c:v>
                </c:pt>
                <c:pt idx="1532">
                  <c:v>4.2563499740255297</c:v>
                </c:pt>
                <c:pt idx="1533">
                  <c:v>3.3203178425509199</c:v>
                </c:pt>
                <c:pt idx="1534">
                  <c:v>3.2413994873285299</c:v>
                </c:pt>
                <c:pt idx="1535">
                  <c:v>6.7900124021378696</c:v>
                </c:pt>
                <c:pt idx="1536">
                  <c:v>6.7900124021378696</c:v>
                </c:pt>
                <c:pt idx="1537">
                  <c:v>6.7900124021378696</c:v>
                </c:pt>
                <c:pt idx="1538">
                  <c:v>7.2553353721405101</c:v>
                </c:pt>
                <c:pt idx="1539">
                  <c:v>3.46657206238178</c:v>
                </c:pt>
                <c:pt idx="1540">
                  <c:v>6.8457595449422701</c:v>
                </c:pt>
                <c:pt idx="1541">
                  <c:v>3.1427553963317498</c:v>
                </c:pt>
                <c:pt idx="1542">
                  <c:v>5.0662790153466801</c:v>
                </c:pt>
                <c:pt idx="1543">
                  <c:v>3.0683956705162601</c:v>
                </c:pt>
                <c:pt idx="1544">
                  <c:v>8.1824846640258109</c:v>
                </c:pt>
                <c:pt idx="1545">
                  <c:v>7.85165134063823</c:v>
                </c:pt>
                <c:pt idx="1546">
                  <c:v>3.368492467911</c:v>
                </c:pt>
                <c:pt idx="1547">
                  <c:v>3.368492467911</c:v>
                </c:pt>
                <c:pt idx="1548">
                  <c:v>2.92740986465714</c:v>
                </c:pt>
                <c:pt idx="1549">
                  <c:v>6.7255906440130504</c:v>
                </c:pt>
                <c:pt idx="1550">
                  <c:v>3.4100968288227098</c:v>
                </c:pt>
                <c:pt idx="1551">
                  <c:v>3.4100968288227098</c:v>
                </c:pt>
                <c:pt idx="1552">
                  <c:v>4.0362743654227602</c:v>
                </c:pt>
                <c:pt idx="1553">
                  <c:v>3.3438922894788798</c:v>
                </c:pt>
                <c:pt idx="1554">
                  <c:v>3.3438922894788798</c:v>
                </c:pt>
                <c:pt idx="1555">
                  <c:v>3.0156642414976802</c:v>
                </c:pt>
                <c:pt idx="1556">
                  <c:v>8.0720358792188005</c:v>
                </c:pt>
                <c:pt idx="1557">
                  <c:v>3.4787775301786201</c:v>
                </c:pt>
                <c:pt idx="1558">
                  <c:v>5.0545227609223904</c:v>
                </c:pt>
                <c:pt idx="1559">
                  <c:v>7.0597289559340899</c:v>
                </c:pt>
                <c:pt idx="1560">
                  <c:v>3.2311392504211298</c:v>
                </c:pt>
                <c:pt idx="1561">
                  <c:v>5.7616291615102497</c:v>
                </c:pt>
                <c:pt idx="1562">
                  <c:v>9.3279471956366606</c:v>
                </c:pt>
                <c:pt idx="1563">
                  <c:v>7.1334961568899304</c:v>
                </c:pt>
                <c:pt idx="1564">
                  <c:v>4.2333070721853296</c:v>
                </c:pt>
                <c:pt idx="1565">
                  <c:v>4.1079762366223802</c:v>
                </c:pt>
                <c:pt idx="1566">
                  <c:v>3.3719278605138401</c:v>
                </c:pt>
                <c:pt idx="1567">
                  <c:v>3.3719278605138401</c:v>
                </c:pt>
                <c:pt idx="1568">
                  <c:v>3.9658330191939499</c:v>
                </c:pt>
                <c:pt idx="1569">
                  <c:v>5.8735173182273899</c:v>
                </c:pt>
                <c:pt idx="1570">
                  <c:v>3.0916037513014198</c:v>
                </c:pt>
                <c:pt idx="1571">
                  <c:v>7.8535993903951802</c:v>
                </c:pt>
                <c:pt idx="1572">
                  <c:v>3.8883313028954798</c:v>
                </c:pt>
                <c:pt idx="1573">
                  <c:v>5.13953186447229</c:v>
                </c:pt>
                <c:pt idx="1574">
                  <c:v>6.5658957652875296</c:v>
                </c:pt>
                <c:pt idx="1575">
                  <c:v>3.44577209412014</c:v>
                </c:pt>
                <c:pt idx="1576">
                  <c:v>3.0859790561826301</c:v>
                </c:pt>
                <c:pt idx="1577">
                  <c:v>7.4373597954908499</c:v>
                </c:pt>
                <c:pt idx="1578">
                  <c:v>3.91160245283102</c:v>
                </c:pt>
                <c:pt idx="1579">
                  <c:v>4.87897881284339</c:v>
                </c:pt>
                <c:pt idx="1580">
                  <c:v>2.9264183512035702</c:v>
                </c:pt>
                <c:pt idx="1581">
                  <c:v>2.9264183512035702</c:v>
                </c:pt>
                <c:pt idx="1582">
                  <c:v>4.4047359212239297</c:v>
                </c:pt>
                <c:pt idx="1583">
                  <c:v>4.4047359212239297</c:v>
                </c:pt>
                <c:pt idx="1584">
                  <c:v>4.4047359212239297</c:v>
                </c:pt>
                <c:pt idx="1585">
                  <c:v>3.11891830461827</c:v>
                </c:pt>
                <c:pt idx="1586">
                  <c:v>2.9153608541530698</c:v>
                </c:pt>
                <c:pt idx="1587">
                  <c:v>2.9153608541530698</c:v>
                </c:pt>
                <c:pt idx="1588">
                  <c:v>2.9803655458843501</c:v>
                </c:pt>
                <c:pt idx="1589">
                  <c:v>3.3800590396979899</c:v>
                </c:pt>
                <c:pt idx="1590">
                  <c:v>3.3800590396979899</c:v>
                </c:pt>
                <c:pt idx="1591">
                  <c:v>3.3624099033674399</c:v>
                </c:pt>
                <c:pt idx="1592">
                  <c:v>3.5048063835841798</c:v>
                </c:pt>
                <c:pt idx="1593">
                  <c:v>3.0263292868592599</c:v>
                </c:pt>
                <c:pt idx="1594">
                  <c:v>4.4735021533298198</c:v>
                </c:pt>
                <c:pt idx="1595">
                  <c:v>3.6370252104625398</c:v>
                </c:pt>
                <c:pt idx="1596">
                  <c:v>3.02031491522213</c:v>
                </c:pt>
                <c:pt idx="1597">
                  <c:v>8.2013412313759506</c:v>
                </c:pt>
                <c:pt idx="1598">
                  <c:v>4.1617617293102196</c:v>
                </c:pt>
                <c:pt idx="1599">
                  <c:v>4.1617617293102196</c:v>
                </c:pt>
                <c:pt idx="1600">
                  <c:v>3.1980559257135899</c:v>
                </c:pt>
                <c:pt idx="1601">
                  <c:v>3.62684504517178</c:v>
                </c:pt>
                <c:pt idx="1602">
                  <c:v>7.2712042349534398</c:v>
                </c:pt>
                <c:pt idx="1603">
                  <c:v>7.3601455444888604</c:v>
                </c:pt>
                <c:pt idx="1604">
                  <c:v>7.3601455444888604</c:v>
                </c:pt>
                <c:pt idx="1605">
                  <c:v>4.2643698770427898</c:v>
                </c:pt>
                <c:pt idx="1606">
                  <c:v>6.3955719214308102</c:v>
                </c:pt>
                <c:pt idx="1607">
                  <c:v>6.4372486449223603</c:v>
                </c:pt>
                <c:pt idx="1608">
                  <c:v>4.5647390833653301</c:v>
                </c:pt>
                <c:pt idx="1609">
                  <c:v>4.2563499740255297</c:v>
                </c:pt>
                <c:pt idx="1610">
                  <c:v>4.2563499740255297</c:v>
                </c:pt>
                <c:pt idx="1611">
                  <c:v>4.2563499740255297</c:v>
                </c:pt>
                <c:pt idx="1612">
                  <c:v>4.2563499740255297</c:v>
                </c:pt>
                <c:pt idx="1613">
                  <c:v>4.2563499740255297</c:v>
                </c:pt>
                <c:pt idx="1614">
                  <c:v>7.0356313410150602</c:v>
                </c:pt>
                <c:pt idx="1615">
                  <c:v>7.5300105674978504</c:v>
                </c:pt>
                <c:pt idx="1616">
                  <c:v>3.93302921404283</c:v>
                </c:pt>
                <c:pt idx="1617">
                  <c:v>3.93302921404283</c:v>
                </c:pt>
                <c:pt idx="1618">
                  <c:v>7.5323942500606602</c:v>
                </c:pt>
                <c:pt idx="1619">
                  <c:v>3.0121711568101599</c:v>
                </c:pt>
                <c:pt idx="1620">
                  <c:v>3.5766505790315</c:v>
                </c:pt>
                <c:pt idx="1621">
                  <c:v>6.67831133473</c:v>
                </c:pt>
                <c:pt idx="1622">
                  <c:v>3.3866510848097899</c:v>
                </c:pt>
                <c:pt idx="1623">
                  <c:v>3.0946008051510399</c:v>
                </c:pt>
                <c:pt idx="1624">
                  <c:v>4.9697468037666397</c:v>
                </c:pt>
                <c:pt idx="1625">
                  <c:v>6.6256337907839198</c:v>
                </c:pt>
                <c:pt idx="1626">
                  <c:v>3.2445125222928599</c:v>
                </c:pt>
                <c:pt idx="1627">
                  <c:v>3.2445125222928599</c:v>
                </c:pt>
                <c:pt idx="1628">
                  <c:v>5.3193953016716904</c:v>
                </c:pt>
                <c:pt idx="1629">
                  <c:v>3.4753849024490502</c:v>
                </c:pt>
                <c:pt idx="1630">
                  <c:v>5.3792578318211399</c:v>
                </c:pt>
                <c:pt idx="1631">
                  <c:v>3.7392342562722001</c:v>
                </c:pt>
                <c:pt idx="1632">
                  <c:v>6.6092522474398496</c:v>
                </c:pt>
                <c:pt idx="1633">
                  <c:v>5.3804938833536404</c:v>
                </c:pt>
                <c:pt idx="1634">
                  <c:v>5.3804938833536404</c:v>
                </c:pt>
                <c:pt idx="1635">
                  <c:v>3.4462505693866601</c:v>
                </c:pt>
                <c:pt idx="1636">
                  <c:v>10.337010274896601</c:v>
                </c:pt>
                <c:pt idx="1637">
                  <c:v>7.7687308345235602</c:v>
                </c:pt>
                <c:pt idx="1638">
                  <c:v>4.7384226897128601</c:v>
                </c:pt>
                <c:pt idx="1639">
                  <c:v>3.2331576596844802</c:v>
                </c:pt>
                <c:pt idx="1640">
                  <c:v>4.1506869419583801</c:v>
                </c:pt>
                <c:pt idx="1641">
                  <c:v>3.5505811412488399</c:v>
                </c:pt>
                <c:pt idx="1642">
                  <c:v>3.06968725313346</c:v>
                </c:pt>
                <c:pt idx="1643">
                  <c:v>3.1993629625560902</c:v>
                </c:pt>
                <c:pt idx="1644">
                  <c:v>4.9545176486280003</c:v>
                </c:pt>
                <c:pt idx="1645">
                  <c:v>8.2925345653285802</c:v>
                </c:pt>
                <c:pt idx="1646">
                  <c:v>5.7125139021742299</c:v>
                </c:pt>
                <c:pt idx="1647">
                  <c:v>3.8488867494930199</c:v>
                </c:pt>
                <c:pt idx="1648">
                  <c:v>4.3227102886299198</c:v>
                </c:pt>
                <c:pt idx="1649">
                  <c:v>8.9886349966255992</c:v>
                </c:pt>
                <c:pt idx="1650">
                  <c:v>3.0032000096657598</c:v>
                </c:pt>
                <c:pt idx="1651">
                  <c:v>8.9838523157974706</c:v>
                </c:pt>
                <c:pt idx="1652">
                  <c:v>4.2988898224332797</c:v>
                </c:pt>
                <c:pt idx="1653">
                  <c:v>4.3584471933777396</c:v>
                </c:pt>
                <c:pt idx="1654">
                  <c:v>4.3584471933777396</c:v>
                </c:pt>
                <c:pt idx="1655">
                  <c:v>4.6569662511158798</c:v>
                </c:pt>
                <c:pt idx="1656">
                  <c:v>3.3639059147279302</c:v>
                </c:pt>
                <c:pt idx="1657">
                  <c:v>3.2517447058289402</c:v>
                </c:pt>
                <c:pt idx="1658">
                  <c:v>5.4775012794426399</c:v>
                </c:pt>
                <c:pt idx="1659">
                  <c:v>5.4775012794426399</c:v>
                </c:pt>
                <c:pt idx="1660">
                  <c:v>2.99442142626136</c:v>
                </c:pt>
                <c:pt idx="1661">
                  <c:v>5.4775012794426399</c:v>
                </c:pt>
                <c:pt idx="1662">
                  <c:v>5.4775012794426399</c:v>
                </c:pt>
                <c:pt idx="1663">
                  <c:v>5.4775012794426399</c:v>
                </c:pt>
                <c:pt idx="1664">
                  <c:v>8.2888638832475596</c:v>
                </c:pt>
                <c:pt idx="1665">
                  <c:v>6.4834258003519603</c:v>
                </c:pt>
                <c:pt idx="1666">
                  <c:v>3.4562813463962998</c:v>
                </c:pt>
                <c:pt idx="1667">
                  <c:v>2.9047457588624299</c:v>
                </c:pt>
                <c:pt idx="1668">
                  <c:v>2.7453323544841801</c:v>
                </c:pt>
                <c:pt idx="1669">
                  <c:v>3.35973386278246</c:v>
                </c:pt>
                <c:pt idx="1670">
                  <c:v>4.51739291870161</c:v>
                </c:pt>
                <c:pt idx="1671">
                  <c:v>5.4886343687196604</c:v>
                </c:pt>
                <c:pt idx="1672">
                  <c:v>2.7789184151246</c:v>
                </c:pt>
                <c:pt idx="1673">
                  <c:v>2.7789184151246</c:v>
                </c:pt>
                <c:pt idx="1674">
                  <c:v>3.0919953795850299</c:v>
                </c:pt>
                <c:pt idx="1675">
                  <c:v>3.2008634949866601</c:v>
                </c:pt>
                <c:pt idx="1676">
                  <c:v>4.2643968995565702</c:v>
                </c:pt>
                <c:pt idx="1677">
                  <c:v>5.0873237836188103</c:v>
                </c:pt>
                <c:pt idx="1678">
                  <c:v>7.3129938482437904</c:v>
                </c:pt>
                <c:pt idx="1679">
                  <c:v>7.3129938482437904</c:v>
                </c:pt>
                <c:pt idx="1680">
                  <c:v>3.4562813463962998</c:v>
                </c:pt>
                <c:pt idx="1681">
                  <c:v>3.4562813463962998</c:v>
                </c:pt>
                <c:pt idx="1682">
                  <c:v>3.4562813463962998</c:v>
                </c:pt>
                <c:pt idx="1683">
                  <c:v>3.4562813463962998</c:v>
                </c:pt>
                <c:pt idx="1684">
                  <c:v>4.47561705907302</c:v>
                </c:pt>
                <c:pt idx="1685">
                  <c:v>4.47561705907302</c:v>
                </c:pt>
                <c:pt idx="1686">
                  <c:v>7.49660140210786</c:v>
                </c:pt>
                <c:pt idx="1687">
                  <c:v>7.49660140210786</c:v>
                </c:pt>
                <c:pt idx="1688">
                  <c:v>3.1146024516873601</c:v>
                </c:pt>
                <c:pt idx="1689">
                  <c:v>3.68591508333316</c:v>
                </c:pt>
                <c:pt idx="1690">
                  <c:v>6.0295472783852198</c:v>
                </c:pt>
                <c:pt idx="1691">
                  <c:v>3.2470081814363798</c:v>
                </c:pt>
                <c:pt idx="1692">
                  <c:v>3.2470081814363798</c:v>
                </c:pt>
                <c:pt idx="1693">
                  <c:v>2.7866883405288601</c:v>
                </c:pt>
                <c:pt idx="1694">
                  <c:v>3.58565353249376</c:v>
                </c:pt>
                <c:pt idx="1695">
                  <c:v>3.4916877440024101</c:v>
                </c:pt>
                <c:pt idx="1696">
                  <c:v>3.5947601811598999</c:v>
                </c:pt>
                <c:pt idx="1697">
                  <c:v>4.5427037525743303</c:v>
                </c:pt>
                <c:pt idx="1698">
                  <c:v>4.3996960660218098</c:v>
                </c:pt>
                <c:pt idx="1699">
                  <c:v>4.63846145856765</c:v>
                </c:pt>
                <c:pt idx="1700">
                  <c:v>4.63846145856765</c:v>
                </c:pt>
                <c:pt idx="1701">
                  <c:v>4.63846145856765</c:v>
                </c:pt>
                <c:pt idx="1702">
                  <c:v>4.63846145856765</c:v>
                </c:pt>
                <c:pt idx="1703">
                  <c:v>4.63846145856765</c:v>
                </c:pt>
                <c:pt idx="1704">
                  <c:v>4.63846145856765</c:v>
                </c:pt>
                <c:pt idx="1705">
                  <c:v>4.63846145856765</c:v>
                </c:pt>
                <c:pt idx="1706">
                  <c:v>3.16225092688707</c:v>
                </c:pt>
                <c:pt idx="1707">
                  <c:v>4.0631525528594699</c:v>
                </c:pt>
                <c:pt idx="1708">
                  <c:v>7.5283227552795999</c:v>
                </c:pt>
                <c:pt idx="1709">
                  <c:v>9.1507918148275298</c:v>
                </c:pt>
                <c:pt idx="1710">
                  <c:v>9.1507918148275298</c:v>
                </c:pt>
                <c:pt idx="1711">
                  <c:v>9.1507918148275298</c:v>
                </c:pt>
                <c:pt idx="1712">
                  <c:v>9.1507918148275298</c:v>
                </c:pt>
                <c:pt idx="1713">
                  <c:v>6.0977821316410497</c:v>
                </c:pt>
                <c:pt idx="1714">
                  <c:v>6.0977821316410497</c:v>
                </c:pt>
                <c:pt idx="1715">
                  <c:v>3.4564584282932</c:v>
                </c:pt>
                <c:pt idx="1716">
                  <c:v>3.1468491742272899</c:v>
                </c:pt>
                <c:pt idx="1717">
                  <c:v>3.5531147061706698</c:v>
                </c:pt>
                <c:pt idx="1718">
                  <c:v>6.9766330660673601</c:v>
                </c:pt>
                <c:pt idx="1719">
                  <c:v>4.1416921219026301</c:v>
                </c:pt>
                <c:pt idx="1720">
                  <c:v>6.6159345060983101</c:v>
                </c:pt>
                <c:pt idx="1721">
                  <c:v>8.8427973202495895</c:v>
                </c:pt>
                <c:pt idx="1722">
                  <c:v>6.3357847315607803</c:v>
                </c:pt>
                <c:pt idx="1723">
                  <c:v>2.9390138340571301</c:v>
                </c:pt>
                <c:pt idx="1724">
                  <c:v>6.0977821316410497</c:v>
                </c:pt>
                <c:pt idx="1725">
                  <c:v>3.52647454408842</c:v>
                </c:pt>
                <c:pt idx="1726">
                  <c:v>3.46644031717274</c:v>
                </c:pt>
                <c:pt idx="1727">
                  <c:v>3.46644031717274</c:v>
                </c:pt>
                <c:pt idx="1728">
                  <c:v>6.0295053428795198</c:v>
                </c:pt>
                <c:pt idx="1729">
                  <c:v>4.3255272229890904</c:v>
                </c:pt>
                <c:pt idx="1730">
                  <c:v>6.2220189383931901</c:v>
                </c:pt>
                <c:pt idx="1731">
                  <c:v>4.6958625872341599</c:v>
                </c:pt>
                <c:pt idx="1732">
                  <c:v>4.6958625872341599</c:v>
                </c:pt>
                <c:pt idx="1733">
                  <c:v>3.0069063581964799</c:v>
                </c:pt>
                <c:pt idx="1734">
                  <c:v>5.2758097949901499</c:v>
                </c:pt>
                <c:pt idx="1735">
                  <c:v>6.2062640647849703</c:v>
                </c:pt>
                <c:pt idx="1736">
                  <c:v>6.5666090749942798</c:v>
                </c:pt>
                <c:pt idx="1737">
                  <c:v>2.9803655458843501</c:v>
                </c:pt>
                <c:pt idx="1738">
                  <c:v>11.448525867211799</c:v>
                </c:pt>
                <c:pt idx="1739">
                  <c:v>4.1424413176902402</c:v>
                </c:pt>
                <c:pt idx="1740">
                  <c:v>3.2326362655153198</c:v>
                </c:pt>
                <c:pt idx="1741">
                  <c:v>5.2443962595109301</c:v>
                </c:pt>
                <c:pt idx="1742">
                  <c:v>6.4702356721307703</c:v>
                </c:pt>
                <c:pt idx="1743">
                  <c:v>3.0089151904556601</c:v>
                </c:pt>
                <c:pt idx="1744">
                  <c:v>3.0089151904556601</c:v>
                </c:pt>
                <c:pt idx="1745">
                  <c:v>2.8130844981003702</c:v>
                </c:pt>
                <c:pt idx="1746">
                  <c:v>5.8457168735632896</c:v>
                </c:pt>
                <c:pt idx="1747">
                  <c:v>5.8457168735632896</c:v>
                </c:pt>
                <c:pt idx="1748">
                  <c:v>3.7718582898548898</c:v>
                </c:pt>
                <c:pt idx="1749">
                  <c:v>5.1591759853603598</c:v>
                </c:pt>
                <c:pt idx="1750">
                  <c:v>7.3601455444888604</c:v>
                </c:pt>
                <c:pt idx="1751">
                  <c:v>7.3601455444888604</c:v>
                </c:pt>
                <c:pt idx="1752">
                  <c:v>7.0557900318835696</c:v>
                </c:pt>
                <c:pt idx="1753">
                  <c:v>5.2448146146547598</c:v>
                </c:pt>
                <c:pt idx="1754">
                  <c:v>5.2448146146547598</c:v>
                </c:pt>
                <c:pt idx="1755">
                  <c:v>5.27122328103433</c:v>
                </c:pt>
                <c:pt idx="1756">
                  <c:v>6.2551761253305598</c:v>
                </c:pt>
                <c:pt idx="1757">
                  <c:v>7.0103270105290596</c:v>
                </c:pt>
                <c:pt idx="1758">
                  <c:v>7.0103270105290596</c:v>
                </c:pt>
                <c:pt idx="1759">
                  <c:v>7.0103270105290596</c:v>
                </c:pt>
                <c:pt idx="1760">
                  <c:v>7.0103270105290596</c:v>
                </c:pt>
                <c:pt idx="1761">
                  <c:v>7.0103270105290596</c:v>
                </c:pt>
                <c:pt idx="1762">
                  <c:v>7.0103270105290596</c:v>
                </c:pt>
                <c:pt idx="1763">
                  <c:v>6.8959193450905003</c:v>
                </c:pt>
                <c:pt idx="1764">
                  <c:v>6.8959193450905003</c:v>
                </c:pt>
                <c:pt idx="1765">
                  <c:v>6.8959193450905003</c:v>
                </c:pt>
                <c:pt idx="1766">
                  <c:v>5.5252432404134701</c:v>
                </c:pt>
                <c:pt idx="1767">
                  <c:v>6.7251656627751704</c:v>
                </c:pt>
                <c:pt idx="1768">
                  <c:v>6.7251656627751704</c:v>
                </c:pt>
                <c:pt idx="1769">
                  <c:v>4.7044577959723304</c:v>
                </c:pt>
                <c:pt idx="1770">
                  <c:v>8.6343975079667299</c:v>
                </c:pt>
                <c:pt idx="1771">
                  <c:v>6.9714673342112796</c:v>
                </c:pt>
                <c:pt idx="1772">
                  <c:v>8.7402268049615497</c:v>
                </c:pt>
                <c:pt idx="1773">
                  <c:v>5.7466507419734398</c:v>
                </c:pt>
                <c:pt idx="1774">
                  <c:v>8.3236968666686408</c:v>
                </c:pt>
                <c:pt idx="1775">
                  <c:v>3.8845268779962998</c:v>
                </c:pt>
                <c:pt idx="1776">
                  <c:v>5.11130689195386</c:v>
                </c:pt>
                <c:pt idx="1777">
                  <c:v>7.6305010552236903</c:v>
                </c:pt>
                <c:pt idx="1778">
                  <c:v>8.6027737486035107</c:v>
                </c:pt>
                <c:pt idx="1779">
                  <c:v>3.2087281825587399</c:v>
                </c:pt>
                <c:pt idx="1780">
                  <c:v>6.2758879814972399</c:v>
                </c:pt>
                <c:pt idx="1781">
                  <c:v>5.8952780943431202</c:v>
                </c:pt>
                <c:pt idx="1782">
                  <c:v>6.2053978749157999</c:v>
                </c:pt>
                <c:pt idx="1783">
                  <c:v>4.3988994373443502</c:v>
                </c:pt>
                <c:pt idx="1784">
                  <c:v>3.1021806189202001</c:v>
                </c:pt>
                <c:pt idx="1785">
                  <c:v>7.1049602798549696</c:v>
                </c:pt>
                <c:pt idx="1786">
                  <c:v>3.7670263412279299</c:v>
                </c:pt>
                <c:pt idx="1787">
                  <c:v>6.84897966542432</c:v>
                </c:pt>
                <c:pt idx="1788">
                  <c:v>3.7477761016238098</c:v>
                </c:pt>
                <c:pt idx="1789">
                  <c:v>5.5020973548046896</c:v>
                </c:pt>
                <c:pt idx="1790">
                  <c:v>4.7468324832983999</c:v>
                </c:pt>
                <c:pt idx="1791">
                  <c:v>2.9841942566947202</c:v>
                </c:pt>
                <c:pt idx="1792">
                  <c:v>2.9841942566947202</c:v>
                </c:pt>
                <c:pt idx="1793">
                  <c:v>2.9841942566947202</c:v>
                </c:pt>
                <c:pt idx="1794">
                  <c:v>7.3816986761958896</c:v>
                </c:pt>
                <c:pt idx="1795">
                  <c:v>9.4719257107716803</c:v>
                </c:pt>
                <c:pt idx="1796">
                  <c:v>2.8891974547838601</c:v>
                </c:pt>
                <c:pt idx="1797">
                  <c:v>6.6984040749397904</c:v>
                </c:pt>
                <c:pt idx="1798">
                  <c:v>6.6984040749397904</c:v>
                </c:pt>
                <c:pt idx="1799">
                  <c:v>8.2796039617489008</c:v>
                </c:pt>
                <c:pt idx="1800">
                  <c:v>3.3248013419951201</c:v>
                </c:pt>
                <c:pt idx="1801">
                  <c:v>3.3248013419951201</c:v>
                </c:pt>
                <c:pt idx="1802">
                  <c:v>4.3475079827640899</c:v>
                </c:pt>
                <c:pt idx="1803">
                  <c:v>4.3475079827640899</c:v>
                </c:pt>
                <c:pt idx="1804">
                  <c:v>4.3475079827640899</c:v>
                </c:pt>
                <c:pt idx="1805">
                  <c:v>4.3475079827640899</c:v>
                </c:pt>
                <c:pt idx="1806">
                  <c:v>2.9027317768296399</c:v>
                </c:pt>
                <c:pt idx="1807">
                  <c:v>4.84634341394381</c:v>
                </c:pt>
                <c:pt idx="1808">
                  <c:v>3.2295448738598802</c:v>
                </c:pt>
                <c:pt idx="1809">
                  <c:v>8.6020792608654304</c:v>
                </c:pt>
                <c:pt idx="1810">
                  <c:v>5.1493520583253503</c:v>
                </c:pt>
                <c:pt idx="1811">
                  <c:v>7.4479332393507596</c:v>
                </c:pt>
                <c:pt idx="1812">
                  <c:v>7.8796403178859098</c:v>
                </c:pt>
                <c:pt idx="1813">
                  <c:v>5.0064457746926996</c:v>
                </c:pt>
                <c:pt idx="1814">
                  <c:v>3.36777673988564</c:v>
                </c:pt>
                <c:pt idx="1815">
                  <c:v>5.0064457746926996</c:v>
                </c:pt>
                <c:pt idx="1816">
                  <c:v>5.0064457746926996</c:v>
                </c:pt>
                <c:pt idx="1817">
                  <c:v>7.57272214159405</c:v>
                </c:pt>
                <c:pt idx="1818">
                  <c:v>4.50021249106479</c:v>
                </c:pt>
                <c:pt idx="1819">
                  <c:v>3.37838830558543</c:v>
                </c:pt>
                <c:pt idx="1820">
                  <c:v>2.8487872130482899</c:v>
                </c:pt>
                <c:pt idx="1821">
                  <c:v>2.8487872130482899</c:v>
                </c:pt>
                <c:pt idx="1822">
                  <c:v>2.8899549090346199</c:v>
                </c:pt>
                <c:pt idx="1823">
                  <c:v>2.8279753872494</c:v>
                </c:pt>
                <c:pt idx="1824">
                  <c:v>7.2072248570892201</c:v>
                </c:pt>
                <c:pt idx="1825">
                  <c:v>2.8269683750313401</c:v>
                </c:pt>
                <c:pt idx="1826">
                  <c:v>2.8269683750313401</c:v>
                </c:pt>
                <c:pt idx="1827">
                  <c:v>5.9751411413574402</c:v>
                </c:pt>
                <c:pt idx="1828">
                  <c:v>4.6975235004592601</c:v>
                </c:pt>
                <c:pt idx="1829">
                  <c:v>2.9326218467804801</c:v>
                </c:pt>
                <c:pt idx="1830">
                  <c:v>9.6872935679043692</c:v>
                </c:pt>
                <c:pt idx="1831">
                  <c:v>7.9076384626003398</c:v>
                </c:pt>
                <c:pt idx="1832">
                  <c:v>8.9838523157974706</c:v>
                </c:pt>
                <c:pt idx="1833">
                  <c:v>4.6461117147096598</c:v>
                </c:pt>
                <c:pt idx="1834">
                  <c:v>4.4537170079384198</c:v>
                </c:pt>
                <c:pt idx="1835">
                  <c:v>3.5162968642622499</c:v>
                </c:pt>
                <c:pt idx="1836">
                  <c:v>6.4034751481469403</c:v>
                </c:pt>
                <c:pt idx="1837">
                  <c:v>3.7632253819507899</c:v>
                </c:pt>
                <c:pt idx="1838">
                  <c:v>3.6976066852915301</c:v>
                </c:pt>
                <c:pt idx="1839">
                  <c:v>3.0529957478852201</c:v>
                </c:pt>
                <c:pt idx="1840">
                  <c:v>8.2033127575779297</c:v>
                </c:pt>
                <c:pt idx="1841">
                  <c:v>5.7104493391799096</c:v>
                </c:pt>
                <c:pt idx="1842">
                  <c:v>3.4131260090711302</c:v>
                </c:pt>
                <c:pt idx="1843">
                  <c:v>2.89010878317672</c:v>
                </c:pt>
                <c:pt idx="1844">
                  <c:v>3.3194902292699999</c:v>
                </c:pt>
                <c:pt idx="1845">
                  <c:v>4.8301792279430797</c:v>
                </c:pt>
                <c:pt idx="1846">
                  <c:v>7.2551545808725404</c:v>
                </c:pt>
                <c:pt idx="1847">
                  <c:v>3.2140673670205002</c:v>
                </c:pt>
                <c:pt idx="1848">
                  <c:v>6.7915904904763398</c:v>
                </c:pt>
                <c:pt idx="1849">
                  <c:v>3.2612746906516299</c:v>
                </c:pt>
                <c:pt idx="1850">
                  <c:v>5.7735270579683302</c:v>
                </c:pt>
                <c:pt idx="1851">
                  <c:v>3.2326362655153198</c:v>
                </c:pt>
                <c:pt idx="1852">
                  <c:v>3.2326362655153198</c:v>
                </c:pt>
                <c:pt idx="1853">
                  <c:v>5.4622515871185202</c:v>
                </c:pt>
                <c:pt idx="1854">
                  <c:v>5.4049267765257198</c:v>
                </c:pt>
                <c:pt idx="1855">
                  <c:v>4.2121937479662703</c:v>
                </c:pt>
                <c:pt idx="1856">
                  <c:v>2.9312511868168798</c:v>
                </c:pt>
                <c:pt idx="1857">
                  <c:v>3.09397109629773</c:v>
                </c:pt>
                <c:pt idx="1858">
                  <c:v>7.2608231458576702</c:v>
                </c:pt>
                <c:pt idx="1859">
                  <c:v>8.3405611778214404</c:v>
                </c:pt>
                <c:pt idx="1860">
                  <c:v>4.1357820099260003</c:v>
                </c:pt>
                <c:pt idx="1861">
                  <c:v>4.1357820099260003</c:v>
                </c:pt>
                <c:pt idx="1862">
                  <c:v>4.1357820099260003</c:v>
                </c:pt>
                <c:pt idx="1863">
                  <c:v>4.5817253450217201</c:v>
                </c:pt>
                <c:pt idx="1864">
                  <c:v>3.12284117028649</c:v>
                </c:pt>
                <c:pt idx="1865">
                  <c:v>2.9144623656295798</c:v>
                </c:pt>
                <c:pt idx="1866">
                  <c:v>3.7577245208364598</c:v>
                </c:pt>
                <c:pt idx="1867">
                  <c:v>3.7577245208364598</c:v>
                </c:pt>
                <c:pt idx="1868">
                  <c:v>3.6478822626995</c:v>
                </c:pt>
                <c:pt idx="1869">
                  <c:v>3.0406636000802099</c:v>
                </c:pt>
                <c:pt idx="1870">
                  <c:v>3.0406636000802099</c:v>
                </c:pt>
                <c:pt idx="1871">
                  <c:v>5.5244724885408898</c:v>
                </c:pt>
                <c:pt idx="1872">
                  <c:v>3.3288111349116698</c:v>
                </c:pt>
                <c:pt idx="1873">
                  <c:v>5.5244724885408898</c:v>
                </c:pt>
                <c:pt idx="1874">
                  <c:v>8.6343975079667299</c:v>
                </c:pt>
                <c:pt idx="1875">
                  <c:v>2.8398295309777701</c:v>
                </c:pt>
                <c:pt idx="1876">
                  <c:v>5.0075064374158096</c:v>
                </c:pt>
                <c:pt idx="1877">
                  <c:v>2.8797001778523201</c:v>
                </c:pt>
                <c:pt idx="1878">
                  <c:v>2.8797001778523201</c:v>
                </c:pt>
                <c:pt idx="1879">
                  <c:v>4.1743846820917296</c:v>
                </c:pt>
                <c:pt idx="1880">
                  <c:v>3.1235030392188601</c:v>
                </c:pt>
                <c:pt idx="1881">
                  <c:v>3.1235030392188601</c:v>
                </c:pt>
                <c:pt idx="1882">
                  <c:v>4.1743846820917296</c:v>
                </c:pt>
                <c:pt idx="1883">
                  <c:v>8.5123626223005502</c:v>
                </c:pt>
                <c:pt idx="1884">
                  <c:v>6.3976288041744498</c:v>
                </c:pt>
                <c:pt idx="1885">
                  <c:v>4.6569662511158798</c:v>
                </c:pt>
                <c:pt idx="1886">
                  <c:v>4.6569662511158798</c:v>
                </c:pt>
                <c:pt idx="1887">
                  <c:v>3.3650611209537402</c:v>
                </c:pt>
                <c:pt idx="1888">
                  <c:v>9.3315924122624008</c:v>
                </c:pt>
                <c:pt idx="1889">
                  <c:v>3.1646540443234001</c:v>
                </c:pt>
                <c:pt idx="1890">
                  <c:v>3.1646540443234001</c:v>
                </c:pt>
                <c:pt idx="1891">
                  <c:v>6.5584638546985197</c:v>
                </c:pt>
                <c:pt idx="1892">
                  <c:v>6.5584638546985197</c:v>
                </c:pt>
                <c:pt idx="1893">
                  <c:v>2.96189184436968</c:v>
                </c:pt>
                <c:pt idx="1894">
                  <c:v>2.96189184436968</c:v>
                </c:pt>
                <c:pt idx="1895">
                  <c:v>3.49912729830378</c:v>
                </c:pt>
                <c:pt idx="1896">
                  <c:v>4.9720401939793701</c:v>
                </c:pt>
                <c:pt idx="1897">
                  <c:v>4.9720401939793701</c:v>
                </c:pt>
                <c:pt idx="1898">
                  <c:v>8.7625182313585892</c:v>
                </c:pt>
                <c:pt idx="1899">
                  <c:v>3.27922898892347</c:v>
                </c:pt>
                <c:pt idx="1900">
                  <c:v>3.27922898892347</c:v>
                </c:pt>
                <c:pt idx="1901">
                  <c:v>4.03868625934044</c:v>
                </c:pt>
                <c:pt idx="1902">
                  <c:v>6.02387587197122</c:v>
                </c:pt>
                <c:pt idx="1903">
                  <c:v>3.5999124524440802</c:v>
                </c:pt>
                <c:pt idx="1904">
                  <c:v>7.0892875311465096</c:v>
                </c:pt>
                <c:pt idx="1905">
                  <c:v>7.0892875311465096</c:v>
                </c:pt>
                <c:pt idx="1906">
                  <c:v>7.0892875311465096</c:v>
                </c:pt>
                <c:pt idx="1907">
                  <c:v>7.0319941738342902</c:v>
                </c:pt>
                <c:pt idx="1908">
                  <c:v>3.0248409083333501</c:v>
                </c:pt>
                <c:pt idx="1909">
                  <c:v>4.9112688636837003</c:v>
                </c:pt>
                <c:pt idx="1910">
                  <c:v>4.4735900937628204</c:v>
                </c:pt>
                <c:pt idx="1911">
                  <c:v>4.4735900937628204</c:v>
                </c:pt>
                <c:pt idx="1912">
                  <c:v>5.8019296738772903</c:v>
                </c:pt>
                <c:pt idx="1913">
                  <c:v>2.9934073508043602</c:v>
                </c:pt>
                <c:pt idx="1914">
                  <c:v>2.9934073508043602</c:v>
                </c:pt>
                <c:pt idx="1915">
                  <c:v>3.0488801005749102</c:v>
                </c:pt>
                <c:pt idx="1916">
                  <c:v>3.0488801005749102</c:v>
                </c:pt>
                <c:pt idx="1917">
                  <c:v>3.1544607098702699</c:v>
                </c:pt>
                <c:pt idx="1918">
                  <c:v>3.42436581558841</c:v>
                </c:pt>
                <c:pt idx="1919">
                  <c:v>4.1501667552086596</c:v>
                </c:pt>
                <c:pt idx="1920">
                  <c:v>3.1911846866179698</c:v>
                </c:pt>
                <c:pt idx="1921">
                  <c:v>5.3921958430199597</c:v>
                </c:pt>
                <c:pt idx="1922">
                  <c:v>6.3536784257644401</c:v>
                </c:pt>
                <c:pt idx="1923">
                  <c:v>3.9818874030639599</c:v>
                </c:pt>
                <c:pt idx="1924">
                  <c:v>9.0869911561895496</c:v>
                </c:pt>
                <c:pt idx="1925">
                  <c:v>5.8636398529036997</c:v>
                </c:pt>
                <c:pt idx="1926">
                  <c:v>9.0869911561895496</c:v>
                </c:pt>
                <c:pt idx="1927">
                  <c:v>6.7061016676411302</c:v>
                </c:pt>
                <c:pt idx="1928">
                  <c:v>8.9698134967629297</c:v>
                </c:pt>
                <c:pt idx="1929">
                  <c:v>4.1643057309414502</c:v>
                </c:pt>
                <c:pt idx="1930">
                  <c:v>3.60682331252411</c:v>
                </c:pt>
                <c:pt idx="1931">
                  <c:v>3.60682331252411</c:v>
                </c:pt>
                <c:pt idx="1932">
                  <c:v>3.5277901185738201</c:v>
                </c:pt>
                <c:pt idx="1933">
                  <c:v>5.6577648127645297</c:v>
                </c:pt>
                <c:pt idx="1934">
                  <c:v>4.1829683634903096</c:v>
                </c:pt>
                <c:pt idx="1935">
                  <c:v>5.0884026003640397</c:v>
                </c:pt>
                <c:pt idx="1936">
                  <c:v>6.9264010946385604</c:v>
                </c:pt>
                <c:pt idx="1937">
                  <c:v>6.3368622467002496</c:v>
                </c:pt>
                <c:pt idx="1938">
                  <c:v>4.84634341394381</c:v>
                </c:pt>
                <c:pt idx="1939">
                  <c:v>4.84634341394381</c:v>
                </c:pt>
                <c:pt idx="1940">
                  <c:v>4.0787198349567202</c:v>
                </c:pt>
                <c:pt idx="1941">
                  <c:v>3.1577126768071802</c:v>
                </c:pt>
                <c:pt idx="1942">
                  <c:v>3.0349911853082698</c:v>
                </c:pt>
                <c:pt idx="1943">
                  <c:v>3.0349911853082698</c:v>
                </c:pt>
                <c:pt idx="1944">
                  <c:v>2.9426725980946098</c:v>
                </c:pt>
                <c:pt idx="1945">
                  <c:v>7.0210728406920504</c:v>
                </c:pt>
                <c:pt idx="1946">
                  <c:v>6.4834258003519603</c:v>
                </c:pt>
                <c:pt idx="1947">
                  <c:v>6.4834258003519603</c:v>
                </c:pt>
                <c:pt idx="1948">
                  <c:v>6.0069508051519804</c:v>
                </c:pt>
                <c:pt idx="1949">
                  <c:v>10.9461876168332</c:v>
                </c:pt>
                <c:pt idx="1950">
                  <c:v>6.9725569606150897</c:v>
                </c:pt>
                <c:pt idx="1951">
                  <c:v>2.77519030347786</c:v>
                </c:pt>
                <c:pt idx="1952">
                  <c:v>6.4611307705682997</c:v>
                </c:pt>
                <c:pt idx="1953">
                  <c:v>4.6093961335908302</c:v>
                </c:pt>
                <c:pt idx="1954">
                  <c:v>8.9045203653107095</c:v>
                </c:pt>
                <c:pt idx="1955">
                  <c:v>8.9045203653107095</c:v>
                </c:pt>
                <c:pt idx="1956">
                  <c:v>2.8932280011088798</c:v>
                </c:pt>
                <c:pt idx="1957">
                  <c:v>2.8932280011088798</c:v>
                </c:pt>
                <c:pt idx="1958">
                  <c:v>2.7464189801231198</c:v>
                </c:pt>
                <c:pt idx="1959">
                  <c:v>4.8959154745090103</c:v>
                </c:pt>
                <c:pt idx="1960">
                  <c:v>4.8959154745090103</c:v>
                </c:pt>
                <c:pt idx="1961">
                  <c:v>3.9152676017671402</c:v>
                </c:pt>
                <c:pt idx="1962">
                  <c:v>3.9152676017671402</c:v>
                </c:pt>
                <c:pt idx="1963">
                  <c:v>6.9675171755225298</c:v>
                </c:pt>
                <c:pt idx="1964">
                  <c:v>5.2419851146077798</c:v>
                </c:pt>
                <c:pt idx="1965">
                  <c:v>3.02031491522213</c:v>
                </c:pt>
                <c:pt idx="1966">
                  <c:v>2.77519030347786</c:v>
                </c:pt>
                <c:pt idx="1967">
                  <c:v>6.21398000737996</c:v>
                </c:pt>
                <c:pt idx="1968">
                  <c:v>2.9841942566947202</c:v>
                </c:pt>
                <c:pt idx="1969">
                  <c:v>5.0469004363159202</c:v>
                </c:pt>
                <c:pt idx="1970">
                  <c:v>3.3438922894788798</c:v>
                </c:pt>
                <c:pt idx="1971">
                  <c:v>3.8268116037308402</c:v>
                </c:pt>
                <c:pt idx="1972">
                  <c:v>7.7474270443503599</c:v>
                </c:pt>
                <c:pt idx="1973">
                  <c:v>8.0372241200885792</c:v>
                </c:pt>
                <c:pt idx="1974">
                  <c:v>8.0372241200885792</c:v>
                </c:pt>
                <c:pt idx="1975">
                  <c:v>8.4082689971253899</c:v>
                </c:pt>
                <c:pt idx="1976">
                  <c:v>6.4793766016443701</c:v>
                </c:pt>
                <c:pt idx="1977">
                  <c:v>7.3439955284182297</c:v>
                </c:pt>
                <c:pt idx="1978">
                  <c:v>6.4813519302143803</c:v>
                </c:pt>
                <c:pt idx="1979">
                  <c:v>3.2389656136648002</c:v>
                </c:pt>
                <c:pt idx="1980">
                  <c:v>5.0451630085143604</c:v>
                </c:pt>
                <c:pt idx="1981">
                  <c:v>7.42943844760193</c:v>
                </c:pt>
                <c:pt idx="1982">
                  <c:v>8.0710448322859598</c:v>
                </c:pt>
                <c:pt idx="1983">
                  <c:v>9.0641449658015798</c:v>
                </c:pt>
                <c:pt idx="1984">
                  <c:v>6.0977821316410497</c:v>
                </c:pt>
                <c:pt idx="1985">
                  <c:v>7.75583332888184</c:v>
                </c:pt>
                <c:pt idx="1986">
                  <c:v>7.75583332888184</c:v>
                </c:pt>
                <c:pt idx="1987">
                  <c:v>5.8096123238482402</c:v>
                </c:pt>
                <c:pt idx="1988">
                  <c:v>5.8096123238482402</c:v>
                </c:pt>
                <c:pt idx="1989">
                  <c:v>6.7932592142782999</c:v>
                </c:pt>
                <c:pt idx="1990">
                  <c:v>7.3601455444888604</c:v>
                </c:pt>
                <c:pt idx="1991">
                  <c:v>7.3601455444888604</c:v>
                </c:pt>
                <c:pt idx="1992">
                  <c:v>3.1687564369621199</c:v>
                </c:pt>
                <c:pt idx="1993">
                  <c:v>3.1687564369621199</c:v>
                </c:pt>
                <c:pt idx="1994">
                  <c:v>3.0522127115459501</c:v>
                </c:pt>
                <c:pt idx="1995">
                  <c:v>2.7898211941541802</c:v>
                </c:pt>
                <c:pt idx="1996">
                  <c:v>4.6170788623293504</c:v>
                </c:pt>
                <c:pt idx="1997">
                  <c:v>4.86677700215255</c:v>
                </c:pt>
                <c:pt idx="1998">
                  <c:v>3.5531147061706698</c:v>
                </c:pt>
                <c:pt idx="1999">
                  <c:v>5.8027887122861799</c:v>
                </c:pt>
                <c:pt idx="2000">
                  <c:v>4.5456542850390997</c:v>
                </c:pt>
                <c:pt idx="2001">
                  <c:v>3.16140104654577</c:v>
                </c:pt>
                <c:pt idx="2002">
                  <c:v>3.16140104654577</c:v>
                </c:pt>
                <c:pt idx="2003">
                  <c:v>8.17168476684704</c:v>
                </c:pt>
                <c:pt idx="2004">
                  <c:v>6.0056847308033099</c:v>
                </c:pt>
                <c:pt idx="2005">
                  <c:v>5.6147113597309097</c:v>
                </c:pt>
                <c:pt idx="2006">
                  <c:v>4.37100538980562</c:v>
                </c:pt>
                <c:pt idx="2007">
                  <c:v>3.37823716099295</c:v>
                </c:pt>
                <c:pt idx="2008">
                  <c:v>5.5837620666860204</c:v>
                </c:pt>
                <c:pt idx="2009">
                  <c:v>2.8714670621017899</c:v>
                </c:pt>
                <c:pt idx="2010">
                  <c:v>3.32532938390966</c:v>
                </c:pt>
                <c:pt idx="2011">
                  <c:v>5.8279677191333503</c:v>
                </c:pt>
                <c:pt idx="2012">
                  <c:v>6.6874513481794198</c:v>
                </c:pt>
                <c:pt idx="2013">
                  <c:v>3.28745198412761</c:v>
                </c:pt>
                <c:pt idx="2014">
                  <c:v>5.0638424257152401</c:v>
                </c:pt>
                <c:pt idx="2015">
                  <c:v>9.4714915897376102</c:v>
                </c:pt>
                <c:pt idx="2016">
                  <c:v>5.6290244554871398</c:v>
                </c:pt>
                <c:pt idx="2017">
                  <c:v>3.4749055314074799</c:v>
                </c:pt>
                <c:pt idx="2018">
                  <c:v>6.46639361946285</c:v>
                </c:pt>
                <c:pt idx="2019">
                  <c:v>5.4374400601428299</c:v>
                </c:pt>
                <c:pt idx="2020">
                  <c:v>3.3914395891583999</c:v>
                </c:pt>
                <c:pt idx="2021">
                  <c:v>9.6375870183055703</c:v>
                </c:pt>
                <c:pt idx="2022">
                  <c:v>3.1235030392188601</c:v>
                </c:pt>
                <c:pt idx="2023">
                  <c:v>7.4445544411751996</c:v>
                </c:pt>
                <c:pt idx="2024">
                  <c:v>8.1433446494582107</c:v>
                </c:pt>
                <c:pt idx="2025">
                  <c:v>4.1821052168300801</c:v>
                </c:pt>
                <c:pt idx="2026">
                  <c:v>7.2551545808725404</c:v>
                </c:pt>
                <c:pt idx="2027">
                  <c:v>9.16538488240489</c:v>
                </c:pt>
                <c:pt idx="2028">
                  <c:v>9.16538488240489</c:v>
                </c:pt>
                <c:pt idx="2029">
                  <c:v>7.2551545808725404</c:v>
                </c:pt>
                <c:pt idx="2030">
                  <c:v>9.16538488240489</c:v>
                </c:pt>
                <c:pt idx="2031">
                  <c:v>5.1193428746645298</c:v>
                </c:pt>
                <c:pt idx="2032">
                  <c:v>3.4583509607728802</c:v>
                </c:pt>
                <c:pt idx="2033">
                  <c:v>3.4660375115272601</c:v>
                </c:pt>
                <c:pt idx="2034">
                  <c:v>5.1153518204911501</c:v>
                </c:pt>
                <c:pt idx="2035">
                  <c:v>3.9552303268330902</c:v>
                </c:pt>
                <c:pt idx="2036">
                  <c:v>3.4565899493084999</c:v>
                </c:pt>
                <c:pt idx="2037">
                  <c:v>2.8264940281940101</c:v>
                </c:pt>
                <c:pt idx="2038">
                  <c:v>2.8264940281940101</c:v>
                </c:pt>
                <c:pt idx="2039">
                  <c:v>3.3196541951671299</c:v>
                </c:pt>
                <c:pt idx="2040">
                  <c:v>4.7233440324553397</c:v>
                </c:pt>
                <c:pt idx="2041">
                  <c:v>4.7233440324553397</c:v>
                </c:pt>
                <c:pt idx="2042">
                  <c:v>5.5837620666860204</c:v>
                </c:pt>
                <c:pt idx="2043">
                  <c:v>7.0246809659069198</c:v>
                </c:pt>
                <c:pt idx="2044">
                  <c:v>6.9711371979739898</c:v>
                </c:pt>
                <c:pt idx="2045">
                  <c:v>6.8153506613662396</c:v>
                </c:pt>
                <c:pt idx="2046">
                  <c:v>3.8411330414606399</c:v>
                </c:pt>
                <c:pt idx="2047">
                  <c:v>4.3856758469235499</c:v>
                </c:pt>
                <c:pt idx="2048">
                  <c:v>4.7233440324553397</c:v>
                </c:pt>
                <c:pt idx="2049">
                  <c:v>4.3856758469235499</c:v>
                </c:pt>
                <c:pt idx="2050">
                  <c:v>3.0747691373352901</c:v>
                </c:pt>
                <c:pt idx="2051">
                  <c:v>3.8682581644214502</c:v>
                </c:pt>
                <c:pt idx="2052">
                  <c:v>3.4689129731447399</c:v>
                </c:pt>
                <c:pt idx="2053">
                  <c:v>4.89336531618995</c:v>
                </c:pt>
                <c:pt idx="2054">
                  <c:v>3.1224297350260399</c:v>
                </c:pt>
                <c:pt idx="2055">
                  <c:v>4.89336531618995</c:v>
                </c:pt>
                <c:pt idx="2056">
                  <c:v>3.0369273941063102</c:v>
                </c:pt>
                <c:pt idx="2057">
                  <c:v>5.9963223038035798</c:v>
                </c:pt>
                <c:pt idx="2058">
                  <c:v>3.03591818897138</c:v>
                </c:pt>
                <c:pt idx="2059">
                  <c:v>3.2948276112919501</c:v>
                </c:pt>
                <c:pt idx="2060">
                  <c:v>5.7056823710711599</c:v>
                </c:pt>
                <c:pt idx="2061">
                  <c:v>5.7056823710711599</c:v>
                </c:pt>
                <c:pt idx="2062">
                  <c:v>3.21977250136506</c:v>
                </c:pt>
                <c:pt idx="2063">
                  <c:v>3.21977250136506</c:v>
                </c:pt>
                <c:pt idx="2064">
                  <c:v>3.21977250136506</c:v>
                </c:pt>
                <c:pt idx="2065">
                  <c:v>2.8792952022382399</c:v>
                </c:pt>
                <c:pt idx="2066">
                  <c:v>4.8573575554417197</c:v>
                </c:pt>
                <c:pt idx="2067">
                  <c:v>2.9803655458843501</c:v>
                </c:pt>
                <c:pt idx="2068">
                  <c:v>6.1732027061331003</c:v>
                </c:pt>
                <c:pt idx="2069">
                  <c:v>4.2121937479662703</c:v>
                </c:pt>
                <c:pt idx="2070">
                  <c:v>2.95257065810998</c:v>
                </c:pt>
                <c:pt idx="2071">
                  <c:v>4.2649320548070602</c:v>
                </c:pt>
                <c:pt idx="2072">
                  <c:v>2.92449295972499</c:v>
                </c:pt>
                <c:pt idx="2073">
                  <c:v>6.6545672199109003</c:v>
                </c:pt>
                <c:pt idx="2074">
                  <c:v>5.1413199499575999</c:v>
                </c:pt>
                <c:pt idx="2075">
                  <c:v>4.3255272229890904</c:v>
                </c:pt>
                <c:pt idx="2076">
                  <c:v>9.2922419702602497</c:v>
                </c:pt>
                <c:pt idx="2077">
                  <c:v>4.4623177894700001</c:v>
                </c:pt>
                <c:pt idx="2078">
                  <c:v>3.3032533296986499</c:v>
                </c:pt>
                <c:pt idx="2079">
                  <c:v>3.3032533296986499</c:v>
                </c:pt>
                <c:pt idx="2080">
                  <c:v>3.2993772589191499</c:v>
                </c:pt>
                <c:pt idx="2081">
                  <c:v>3.55608184911264</c:v>
                </c:pt>
                <c:pt idx="2082">
                  <c:v>3.55608184911264</c:v>
                </c:pt>
                <c:pt idx="2083">
                  <c:v>2.84237121269038</c:v>
                </c:pt>
                <c:pt idx="2084">
                  <c:v>5.6290244554871398</c:v>
                </c:pt>
                <c:pt idx="2085">
                  <c:v>5.4003782418107198</c:v>
                </c:pt>
                <c:pt idx="2086">
                  <c:v>7.5283227552795999</c:v>
                </c:pt>
                <c:pt idx="2087">
                  <c:v>4.4047359212239297</c:v>
                </c:pt>
                <c:pt idx="2088">
                  <c:v>4.0787198349567202</c:v>
                </c:pt>
                <c:pt idx="2089">
                  <c:v>3.1276982039255401</c:v>
                </c:pt>
                <c:pt idx="2090">
                  <c:v>3.8920001760134899</c:v>
                </c:pt>
                <c:pt idx="2091">
                  <c:v>4.3542131395293904</c:v>
                </c:pt>
                <c:pt idx="2092">
                  <c:v>4.3542131395293904</c:v>
                </c:pt>
                <c:pt idx="2093">
                  <c:v>4.3542131395293904</c:v>
                </c:pt>
                <c:pt idx="2094">
                  <c:v>4.8423432827865502</c:v>
                </c:pt>
                <c:pt idx="2095">
                  <c:v>4.8423432827865502</c:v>
                </c:pt>
                <c:pt idx="2096">
                  <c:v>3.4161015065797802</c:v>
                </c:pt>
                <c:pt idx="2097">
                  <c:v>9.6411917959413298</c:v>
                </c:pt>
                <c:pt idx="2098">
                  <c:v>8.5123626223005502</c:v>
                </c:pt>
                <c:pt idx="2099">
                  <c:v>6.5580478486790703</c:v>
                </c:pt>
                <c:pt idx="2100">
                  <c:v>4.0686182548573901</c:v>
                </c:pt>
                <c:pt idx="2101">
                  <c:v>4.0686182548573901</c:v>
                </c:pt>
                <c:pt idx="2102">
                  <c:v>6.10954707077875</c:v>
                </c:pt>
                <c:pt idx="2103">
                  <c:v>4.6703122380489202</c:v>
                </c:pt>
                <c:pt idx="2104">
                  <c:v>4.6461117147096598</c:v>
                </c:pt>
                <c:pt idx="2105">
                  <c:v>7.4496185466083604</c:v>
                </c:pt>
                <c:pt idx="2106">
                  <c:v>3.1235030392188601</c:v>
                </c:pt>
                <c:pt idx="2107">
                  <c:v>3.1235030392188601</c:v>
                </c:pt>
                <c:pt idx="2108">
                  <c:v>3.1235030392188601</c:v>
                </c:pt>
                <c:pt idx="2109">
                  <c:v>4.8591699301601201</c:v>
                </c:pt>
                <c:pt idx="2110">
                  <c:v>9.4417904747432395</c:v>
                </c:pt>
                <c:pt idx="2111">
                  <c:v>4.0055360615452997</c:v>
                </c:pt>
                <c:pt idx="2112">
                  <c:v>5.5471632189076301</c:v>
                </c:pt>
                <c:pt idx="2113">
                  <c:v>2.8843034182669598</c:v>
                </c:pt>
                <c:pt idx="2114">
                  <c:v>5.4371336111818298</c:v>
                </c:pt>
                <c:pt idx="2115">
                  <c:v>6.0907510496863697</c:v>
                </c:pt>
                <c:pt idx="2116">
                  <c:v>4.2121937479662703</c:v>
                </c:pt>
                <c:pt idx="2117">
                  <c:v>4.2121937479662703</c:v>
                </c:pt>
                <c:pt idx="2118">
                  <c:v>7.2689660111757899</c:v>
                </c:pt>
                <c:pt idx="2119">
                  <c:v>3.0507094302974198</c:v>
                </c:pt>
                <c:pt idx="2120">
                  <c:v>7.0246809659069198</c:v>
                </c:pt>
                <c:pt idx="2121">
                  <c:v>3.6826494013328399</c:v>
                </c:pt>
                <c:pt idx="2122">
                  <c:v>3.6826494013328399</c:v>
                </c:pt>
                <c:pt idx="2123">
                  <c:v>4.6461117147096598</c:v>
                </c:pt>
                <c:pt idx="2124">
                  <c:v>4.6461117147096598</c:v>
                </c:pt>
                <c:pt idx="2125">
                  <c:v>9.2922419702602497</c:v>
                </c:pt>
                <c:pt idx="2126">
                  <c:v>3.3191983893055199</c:v>
                </c:pt>
                <c:pt idx="2127">
                  <c:v>5.3532524701219302</c:v>
                </c:pt>
                <c:pt idx="2128">
                  <c:v>5.3532524701219302</c:v>
                </c:pt>
                <c:pt idx="2129">
                  <c:v>5.3532524701219302</c:v>
                </c:pt>
                <c:pt idx="2130">
                  <c:v>5.67847807215347</c:v>
                </c:pt>
                <c:pt idx="2131">
                  <c:v>6.1854602894280699</c:v>
                </c:pt>
                <c:pt idx="2132">
                  <c:v>6.0456064789588604</c:v>
                </c:pt>
                <c:pt idx="2133">
                  <c:v>3.5472057695111601</c:v>
                </c:pt>
                <c:pt idx="2134">
                  <c:v>3.8096266259829901</c:v>
                </c:pt>
                <c:pt idx="2135">
                  <c:v>3.95344014522869</c:v>
                </c:pt>
                <c:pt idx="2136">
                  <c:v>4.7080023370509796</c:v>
                </c:pt>
                <c:pt idx="2137">
                  <c:v>4.7080023370509796</c:v>
                </c:pt>
                <c:pt idx="2138">
                  <c:v>3.0172629613477699</c:v>
                </c:pt>
                <c:pt idx="2139">
                  <c:v>7.7194674359835096</c:v>
                </c:pt>
                <c:pt idx="2140">
                  <c:v>5.6290244554871398</c:v>
                </c:pt>
                <c:pt idx="2141">
                  <c:v>9.6830833080062693</c:v>
                </c:pt>
                <c:pt idx="2142">
                  <c:v>4.1958465024484504</c:v>
                </c:pt>
                <c:pt idx="2143">
                  <c:v>3.7632253819507899</c:v>
                </c:pt>
                <c:pt idx="2144">
                  <c:v>3.9452334528353599</c:v>
                </c:pt>
                <c:pt idx="2145">
                  <c:v>3.6848996573894399</c:v>
                </c:pt>
                <c:pt idx="2146">
                  <c:v>5.7562803561192002</c:v>
                </c:pt>
                <c:pt idx="2147">
                  <c:v>4.6461117147096598</c:v>
                </c:pt>
                <c:pt idx="2148">
                  <c:v>4.5344577058738897</c:v>
                </c:pt>
                <c:pt idx="2149">
                  <c:v>5.66894599106387</c:v>
                </c:pt>
                <c:pt idx="2150">
                  <c:v>3.9193695563099502</c:v>
                </c:pt>
                <c:pt idx="2151">
                  <c:v>2.8104591904058198</c:v>
                </c:pt>
                <c:pt idx="2152">
                  <c:v>3.0897585383674002</c:v>
                </c:pt>
                <c:pt idx="2153">
                  <c:v>2.56937959078767</c:v>
                </c:pt>
                <c:pt idx="2154">
                  <c:v>3.22757054935136</c:v>
                </c:pt>
                <c:pt idx="2155">
                  <c:v>3.22757054935136</c:v>
                </c:pt>
                <c:pt idx="2156">
                  <c:v>6.7423086299944996</c:v>
                </c:pt>
                <c:pt idx="2157">
                  <c:v>5.9718883229911901</c:v>
                </c:pt>
                <c:pt idx="2158">
                  <c:v>3.5692848088827001</c:v>
                </c:pt>
                <c:pt idx="2159">
                  <c:v>2.8114213385759101</c:v>
                </c:pt>
                <c:pt idx="2160">
                  <c:v>2.9373382909569101</c:v>
                </c:pt>
                <c:pt idx="2161">
                  <c:v>6.6443194152697398</c:v>
                </c:pt>
                <c:pt idx="2162">
                  <c:v>6.6443194152697398</c:v>
                </c:pt>
                <c:pt idx="2163">
                  <c:v>6.6443194152697398</c:v>
                </c:pt>
                <c:pt idx="2164">
                  <c:v>6.6443194152697398</c:v>
                </c:pt>
                <c:pt idx="2165">
                  <c:v>3.93269848941988</c:v>
                </c:pt>
                <c:pt idx="2166">
                  <c:v>4.8423432827865502</c:v>
                </c:pt>
                <c:pt idx="2167">
                  <c:v>4.8423432827865502</c:v>
                </c:pt>
                <c:pt idx="2168">
                  <c:v>3.1286827768185002</c:v>
                </c:pt>
                <c:pt idx="2169">
                  <c:v>6.9725569606150897</c:v>
                </c:pt>
                <c:pt idx="2170">
                  <c:v>6.9725569606150897</c:v>
                </c:pt>
                <c:pt idx="2171">
                  <c:v>6.9725569606150897</c:v>
                </c:pt>
                <c:pt idx="2172">
                  <c:v>6.9725569606150897</c:v>
                </c:pt>
                <c:pt idx="2173">
                  <c:v>6.9725569606150897</c:v>
                </c:pt>
                <c:pt idx="2174">
                  <c:v>6.9725569606150897</c:v>
                </c:pt>
                <c:pt idx="2175">
                  <c:v>3.2175595521813198</c:v>
                </c:pt>
                <c:pt idx="2176">
                  <c:v>4.8423432827865502</c:v>
                </c:pt>
                <c:pt idx="2177">
                  <c:v>4.8423432827865502</c:v>
                </c:pt>
                <c:pt idx="2178">
                  <c:v>5.4666808150204096</c:v>
                </c:pt>
                <c:pt idx="2179">
                  <c:v>5.2700116604145304</c:v>
                </c:pt>
                <c:pt idx="2180">
                  <c:v>2.9140463011967799</c:v>
                </c:pt>
                <c:pt idx="2181">
                  <c:v>5.52083387862581</c:v>
                </c:pt>
                <c:pt idx="2182">
                  <c:v>5.52083387862581</c:v>
                </c:pt>
                <c:pt idx="2183">
                  <c:v>4.5196653279131596</c:v>
                </c:pt>
                <c:pt idx="2184">
                  <c:v>4.2985250706572504</c:v>
                </c:pt>
                <c:pt idx="2185">
                  <c:v>5.6290244554871398</c:v>
                </c:pt>
                <c:pt idx="2186">
                  <c:v>3.9530305086117701</c:v>
                </c:pt>
                <c:pt idx="2187">
                  <c:v>4.5427865723765599</c:v>
                </c:pt>
                <c:pt idx="2188">
                  <c:v>5.5936811062059402</c:v>
                </c:pt>
                <c:pt idx="2189">
                  <c:v>4.1202938205302297</c:v>
                </c:pt>
                <c:pt idx="2190">
                  <c:v>6.5584638546985197</c:v>
                </c:pt>
                <c:pt idx="2191">
                  <c:v>5.03251466354223</c:v>
                </c:pt>
                <c:pt idx="2192">
                  <c:v>5.03251466354223</c:v>
                </c:pt>
                <c:pt idx="2193">
                  <c:v>3.33165786001743</c:v>
                </c:pt>
                <c:pt idx="2194">
                  <c:v>7.3613417283028104</c:v>
                </c:pt>
                <c:pt idx="2195">
                  <c:v>2.8313838282020098</c:v>
                </c:pt>
                <c:pt idx="2196">
                  <c:v>6.0295472783852198</c:v>
                </c:pt>
                <c:pt idx="2197">
                  <c:v>2.7372798049423799</c:v>
                </c:pt>
                <c:pt idx="2198">
                  <c:v>11.437886092855299</c:v>
                </c:pt>
                <c:pt idx="2199">
                  <c:v>3.5341470282729501</c:v>
                </c:pt>
                <c:pt idx="2200">
                  <c:v>3.64305817118266</c:v>
                </c:pt>
                <c:pt idx="2201">
                  <c:v>5.8239624645783197</c:v>
                </c:pt>
                <c:pt idx="2202">
                  <c:v>3.1917479831559099</c:v>
                </c:pt>
                <c:pt idx="2203">
                  <c:v>4.4697721253631997</c:v>
                </c:pt>
                <c:pt idx="2204">
                  <c:v>10.4563181536583</c:v>
                </c:pt>
                <c:pt idx="2205">
                  <c:v>9.1518677991755908</c:v>
                </c:pt>
                <c:pt idx="2206">
                  <c:v>2.8552438666086699</c:v>
                </c:pt>
                <c:pt idx="2207">
                  <c:v>6.2706395638164603</c:v>
                </c:pt>
                <c:pt idx="2208">
                  <c:v>4.6461117147096598</c:v>
                </c:pt>
                <c:pt idx="2209">
                  <c:v>4.6461117147096598</c:v>
                </c:pt>
                <c:pt idx="2210">
                  <c:v>4.6093836236419001</c:v>
                </c:pt>
                <c:pt idx="2211">
                  <c:v>6.7322282164633904</c:v>
                </c:pt>
                <c:pt idx="2212">
                  <c:v>7.6594657535635502</c:v>
                </c:pt>
                <c:pt idx="2213">
                  <c:v>4.4426045115263904</c:v>
                </c:pt>
                <c:pt idx="2214">
                  <c:v>6.2201443688667801</c:v>
                </c:pt>
                <c:pt idx="2215">
                  <c:v>3.0714215100322901</c:v>
                </c:pt>
                <c:pt idx="2216">
                  <c:v>3.0714215100322901</c:v>
                </c:pt>
                <c:pt idx="2217">
                  <c:v>5.5136103744468201</c:v>
                </c:pt>
                <c:pt idx="2218">
                  <c:v>6.5788395624697502</c:v>
                </c:pt>
                <c:pt idx="2219">
                  <c:v>11.6401083779015</c:v>
                </c:pt>
                <c:pt idx="2220">
                  <c:v>2.88487389009186</c:v>
                </c:pt>
                <c:pt idx="2221">
                  <c:v>6.5584638546985197</c:v>
                </c:pt>
                <c:pt idx="2222">
                  <c:v>7.7597694908824399</c:v>
                </c:pt>
                <c:pt idx="2223">
                  <c:v>7.7597694908824399</c:v>
                </c:pt>
                <c:pt idx="2224">
                  <c:v>4.2221213006372302</c:v>
                </c:pt>
                <c:pt idx="2225">
                  <c:v>4.3648729377876201</c:v>
                </c:pt>
                <c:pt idx="2226">
                  <c:v>8.8717379230544999</c:v>
                </c:pt>
                <c:pt idx="2227">
                  <c:v>4.1504374375539799</c:v>
                </c:pt>
                <c:pt idx="2228">
                  <c:v>6.1277228893156801</c:v>
                </c:pt>
                <c:pt idx="2229">
                  <c:v>3.0265405962979299</c:v>
                </c:pt>
                <c:pt idx="2230">
                  <c:v>5.5302224808283196</c:v>
                </c:pt>
                <c:pt idx="2231">
                  <c:v>5.8985978411278497</c:v>
                </c:pt>
                <c:pt idx="2232">
                  <c:v>7.5261999320694004</c:v>
                </c:pt>
                <c:pt idx="2233">
                  <c:v>7.7295238531127497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838272"/>
        <c:axId val="86844544"/>
      </c:scatterChart>
      <c:valAx>
        <c:axId val="86838272"/>
        <c:scaling>
          <c:orientation val="minMax"/>
          <c:max val="15"/>
          <c:min val="0"/>
        </c:scaling>
        <c:delete val="0"/>
        <c:axPos val="b"/>
        <c:majorGridlines>
          <c:spPr>
            <a:ln>
              <a:prstDash val="sysDot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1" i="0" u="none" strike="noStrike" baseline="0">
                    <a:effectLst/>
                  </a:rPr>
                  <a:t>Most conserved: </a:t>
                </a:r>
                <a:r>
                  <a:rPr lang="en-US"/>
                  <a:t>Average expression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6844544"/>
        <c:crosses val="autoZero"/>
        <c:crossBetween val="midCat"/>
        <c:majorUnit val="5"/>
      </c:valAx>
      <c:valAx>
        <c:axId val="86844544"/>
        <c:scaling>
          <c:orientation val="minMax"/>
          <c:max val="15"/>
          <c:min val="0"/>
        </c:scaling>
        <c:delete val="0"/>
        <c:axPos val="l"/>
        <c:majorGridlines>
          <c:spPr>
            <a:ln>
              <a:prstDash val="sysDot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Most</a:t>
                </a:r>
                <a:r>
                  <a:rPr lang="en-US" baseline="0"/>
                  <a:t> d</a:t>
                </a:r>
                <a:r>
                  <a:rPr lang="en-US"/>
                  <a:t>iverged: Average expression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6838272"/>
        <c:crosses val="autoZero"/>
        <c:crossBetween val="midCat"/>
        <c:majorUnit val="5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6636F-9E64-48A9-A0E8-D6911EA208CE}" type="datetimeFigureOut">
              <a:rPr lang="nb-NO" smtClean="0"/>
              <a:t>19.02.2013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FB388-42AA-4DF2-851A-CCA4A06B24AA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74894" y="222969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/>
              <a:t>A</a:t>
            </a:r>
            <a:endParaRPr lang="en-US" sz="1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041466" y="232261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/>
              <a:t>B</a:t>
            </a:r>
            <a:endParaRPr lang="en-US" sz="18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0436893"/>
              </p:ext>
            </p:extLst>
          </p:nvPr>
        </p:nvGraphicFramePr>
        <p:xfrm>
          <a:off x="374894" y="384202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7374239"/>
              </p:ext>
            </p:extLst>
          </p:nvPr>
        </p:nvGraphicFramePr>
        <p:xfrm>
          <a:off x="4041466" y="407635"/>
          <a:ext cx="360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58736825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14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Kontortema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Torgeir</dc:creator>
  <cp:lastModifiedBy>Torgeir</cp:lastModifiedBy>
  <cp:revision>3</cp:revision>
  <dcterms:created xsi:type="dcterms:W3CDTF">2013-02-19T10:09:50Z</dcterms:created>
  <dcterms:modified xsi:type="dcterms:W3CDTF">2013-02-19T14:07:38Z</dcterms:modified>
</cp:coreProperties>
</file>