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8D78E-358B-43F4-817E-6F3E0FBCEDE5}" type="datetimeFigureOut">
              <a:rPr lang="en-GB" smtClean="0"/>
              <a:t>16/12/2014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FD91A-4961-4F86-ABE0-9CC1A540B7F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696295"/>
              </p:ext>
            </p:extLst>
          </p:nvPr>
        </p:nvGraphicFramePr>
        <p:xfrm>
          <a:off x="107950" y="-171400"/>
          <a:ext cx="8928100" cy="638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ism 5" r:id="rId3" imgW="8927640" imgH="6390000" progId="Prism5.Document">
                  <p:embed/>
                </p:oleObj>
              </mc:Choice>
              <mc:Fallback>
                <p:oleObj name="Prism 5" r:id="rId3" imgW="8927640" imgH="6390000" progId="Prism5.Document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-171400"/>
                        <a:ext cx="8928100" cy="638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9512" y="6021288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file 3. Linear regression analysis of </a:t>
            </a:r>
            <a:r>
              <a:rPr lang="en-GB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bisulfite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amplicon</a:t>
            </a: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NGS data.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Linear regression was performed (A) without constraining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x,y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intercept (as Figure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5B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or (B) setting the intercept as (0,0). Residuals of the regression for each method are plotted in (C) and (D) respectively. A runs test for non-linearity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gave 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-values of 0.11 and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0.0007 for (C) and (D) respectively indicating that regression (B) is significantly non-linear.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166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313167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1166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2040" y="313167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93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Prism 5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Alison Devonshire</dc:creator>
  <cp:lastModifiedBy>nicholas.redsha</cp:lastModifiedBy>
  <cp:revision>13</cp:revision>
  <cp:lastPrinted>2014-03-18T10:12:11Z</cp:lastPrinted>
  <dcterms:created xsi:type="dcterms:W3CDTF">2014-02-28T12:00:25Z</dcterms:created>
  <dcterms:modified xsi:type="dcterms:W3CDTF">2014-12-16T12:34:53Z</dcterms:modified>
</cp:coreProperties>
</file>