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2648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8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3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5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8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0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7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7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3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1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8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76200" y="457201"/>
            <a:ext cx="5334000" cy="26814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31627"/>
          <a:stretch/>
        </p:blipFill>
        <p:spPr>
          <a:xfrm>
            <a:off x="5466784" y="457199"/>
            <a:ext cx="3647038" cy="2681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76200" y="3048000"/>
            <a:ext cx="5334000" cy="27059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24" r="33985"/>
          <a:stretch/>
        </p:blipFill>
        <p:spPr>
          <a:xfrm>
            <a:off x="5466784" y="3150739"/>
            <a:ext cx="3524061" cy="26363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316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316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0" y="316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6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D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91400" y="316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2983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2983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G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0" y="2983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2983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1400" y="2983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06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10</Words>
  <Application>Microsoft Macintosh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Ligia Papale</dc:creator>
  <cp:lastModifiedBy>Reid Alisch</cp:lastModifiedBy>
  <cp:revision>26</cp:revision>
  <dcterms:created xsi:type="dcterms:W3CDTF">2013-07-16T05:04:06Z</dcterms:created>
  <dcterms:modified xsi:type="dcterms:W3CDTF">2013-07-24T20:26:17Z</dcterms:modified>
</cp:coreProperties>
</file>