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2648" y="-2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8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33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5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81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0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70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7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9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3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91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C8E8-D91C-4125-8058-C841A414683C}" type="datetimeFigureOut">
              <a:rPr lang="en-US" smtClean="0"/>
              <a:t>7/24/13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1298A-F6D5-4472-873F-7B44B183A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888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48200" y="5011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D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5hmc_5mc_density_profiles_Rhesus_regionWise_154030.tif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023"/>
          <a:stretch/>
        </p:blipFill>
        <p:spPr>
          <a:xfrm>
            <a:off x="112412" y="720152"/>
            <a:ext cx="4460265" cy="2184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5011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A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5011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00400" y="5011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 descr="5hmc_5mc_density_profiles_Rhesus_regionWise_154030.tiff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77"/>
          <a:stretch/>
        </p:blipFill>
        <p:spPr>
          <a:xfrm>
            <a:off x="4572000" y="801986"/>
            <a:ext cx="4462917" cy="21298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72200" y="5011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96200" y="501134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2" descr="5hmc_5mc_density_profiles_Mouse_regionWise_9734.tif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19"/>
          <a:stretch/>
        </p:blipFill>
        <p:spPr>
          <a:xfrm>
            <a:off x="64128" y="3048000"/>
            <a:ext cx="4483729" cy="2192083"/>
          </a:xfrm>
          <a:prstGeom prst="rect">
            <a:avLst/>
          </a:prstGeom>
        </p:spPr>
      </p:pic>
      <p:pic>
        <p:nvPicPr>
          <p:cNvPr id="14" name="Picture 13" descr="5hmc_5mc_density_profiles_Mouse_regionWise_9734.tiff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41"/>
          <a:stretch/>
        </p:blipFill>
        <p:spPr>
          <a:xfrm>
            <a:off x="4619056" y="3124200"/>
            <a:ext cx="4430196" cy="211588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2400" y="2895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G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76400" y="2895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00400" y="2895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8200" y="2895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J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72200" y="2895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K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96200" y="2895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L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564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997</TotalTime>
  <Words>12</Words>
  <Application>Microsoft Macintosh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Ligia Papale</dc:creator>
  <cp:lastModifiedBy>Reid Alisch</cp:lastModifiedBy>
  <cp:revision>26</cp:revision>
  <dcterms:created xsi:type="dcterms:W3CDTF">2013-07-16T05:04:06Z</dcterms:created>
  <dcterms:modified xsi:type="dcterms:W3CDTF">2013-07-24T20:26:50Z</dcterms:modified>
</cp:coreProperties>
</file>