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2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50" d="100"/>
          <a:sy n="150" d="100"/>
        </p:scale>
        <p:origin x="-2648" y="-83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interSettings" Target="printerSettings/printerSettings1.bin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D2C8E8-D91C-4125-8058-C841A414683C}" type="datetimeFigureOut">
              <a:rPr lang="en-US" smtClean="0"/>
              <a:t>7/24/13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51298A-F6D5-4472-873F-7B44B183AC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70864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D2C8E8-D91C-4125-8058-C841A414683C}" type="datetimeFigureOut">
              <a:rPr lang="en-US" smtClean="0"/>
              <a:t>7/24/13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51298A-F6D5-4472-873F-7B44B183AC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27336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D2C8E8-D91C-4125-8058-C841A414683C}" type="datetimeFigureOut">
              <a:rPr lang="en-US" smtClean="0"/>
              <a:t>7/24/13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51298A-F6D5-4472-873F-7B44B183AC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35528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D2C8E8-D91C-4125-8058-C841A414683C}" type="datetimeFigureOut">
              <a:rPr lang="en-US" smtClean="0"/>
              <a:t>7/24/13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51298A-F6D5-4472-873F-7B44B183AC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88819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D2C8E8-D91C-4125-8058-C841A414683C}" type="datetimeFigureOut">
              <a:rPr lang="en-US" smtClean="0"/>
              <a:t>7/24/13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51298A-F6D5-4472-873F-7B44B183AC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42083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D2C8E8-D91C-4125-8058-C841A414683C}" type="datetimeFigureOut">
              <a:rPr lang="en-US" smtClean="0"/>
              <a:t>7/24/13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51298A-F6D5-4472-873F-7B44B183AC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54703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D2C8E8-D91C-4125-8058-C841A414683C}" type="datetimeFigureOut">
              <a:rPr lang="en-US" smtClean="0"/>
              <a:t>7/24/13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51298A-F6D5-4472-873F-7B44B183AC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4046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D2C8E8-D91C-4125-8058-C841A414683C}" type="datetimeFigureOut">
              <a:rPr lang="en-US" smtClean="0"/>
              <a:t>7/24/13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51298A-F6D5-4472-873F-7B44B183AC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04734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D2C8E8-D91C-4125-8058-C841A414683C}" type="datetimeFigureOut">
              <a:rPr lang="en-US" smtClean="0"/>
              <a:t>7/24/13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51298A-F6D5-4472-873F-7B44B183AC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8496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D2C8E8-D91C-4125-8058-C841A414683C}" type="datetimeFigureOut">
              <a:rPr lang="en-US" smtClean="0"/>
              <a:t>7/24/13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51298A-F6D5-4472-873F-7B44B183AC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43335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D2C8E8-D91C-4125-8058-C841A414683C}" type="datetimeFigureOut">
              <a:rPr lang="en-US" smtClean="0"/>
              <a:t>7/24/13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51298A-F6D5-4472-873F-7B44B183AC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49103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D2C8E8-D91C-4125-8058-C841A414683C}" type="datetimeFigureOut">
              <a:rPr lang="en-US" smtClean="0"/>
              <a:t>7/24/13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51298A-F6D5-4472-873F-7B44B183AC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98887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4" Type="http://schemas.openxmlformats.org/officeDocument/2006/relationships/image" Target="../media/image3.tiff"/><Relationship Id="rId5" Type="http://schemas.openxmlformats.org/officeDocument/2006/relationships/image" Target="../media/image4.tiff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tif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ierarchical_5mC_8189.tiff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254"/>
          <a:stretch/>
        </p:blipFill>
        <p:spPr>
          <a:xfrm>
            <a:off x="838201" y="457200"/>
            <a:ext cx="3813616" cy="210312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497"/>
          <a:stretch/>
        </p:blipFill>
        <p:spPr>
          <a:xfrm>
            <a:off x="4724400" y="457200"/>
            <a:ext cx="4035660" cy="210312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33400" y="367244"/>
            <a:ext cx="45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latin typeface="Arial" pitchFamily="34" charset="0"/>
                <a:cs typeface="Arial" pitchFamily="34" charset="0"/>
              </a:rPr>
              <a:t>A</a:t>
            </a:r>
            <a:endParaRPr lang="en-US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648200" y="367244"/>
            <a:ext cx="45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Arial" pitchFamily="34" charset="0"/>
                <a:cs typeface="Arial" pitchFamily="34" charset="0"/>
              </a:rPr>
              <a:t>B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3"/>
          <a:stretch/>
        </p:blipFill>
        <p:spPr>
          <a:xfrm>
            <a:off x="609600" y="3276600"/>
            <a:ext cx="4241548" cy="252175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9"/>
          <a:stretch/>
        </p:blipFill>
        <p:spPr>
          <a:xfrm>
            <a:off x="4930915" y="3276600"/>
            <a:ext cx="4213085" cy="2487441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33400" y="2971800"/>
            <a:ext cx="45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latin typeface="Arial" pitchFamily="34" charset="0"/>
                <a:cs typeface="Arial" pitchFamily="34" charset="0"/>
              </a:rPr>
              <a:t>C</a:t>
            </a:r>
            <a:endParaRPr lang="en-US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648200" y="2971800"/>
            <a:ext cx="45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latin typeface="Arial" pitchFamily="34" charset="0"/>
                <a:cs typeface="Arial" pitchFamily="34" charset="0"/>
              </a:rPr>
              <a:t>D</a:t>
            </a:r>
            <a:endParaRPr lang="en-US" b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964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997</TotalTime>
  <Words>4</Words>
  <Application>Microsoft Macintosh PowerPoint</Application>
  <PresentationFormat>On-screen Show (4:3)</PresentationFormat>
  <Paragraphs>4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Ligia Papale</dc:creator>
  <cp:lastModifiedBy>Reid Alisch</cp:lastModifiedBy>
  <cp:revision>26</cp:revision>
  <dcterms:created xsi:type="dcterms:W3CDTF">2013-07-16T05:04:06Z</dcterms:created>
  <dcterms:modified xsi:type="dcterms:W3CDTF">2013-07-24T20:25:40Z</dcterms:modified>
</cp:coreProperties>
</file>