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-17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24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93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315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45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7845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205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045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8842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7922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6826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5016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EC2E0-9A0F-0E46-A0F7-30D07CC60228}" type="datetimeFigureOut">
              <a:rPr lang="it-IT" smtClean="0"/>
              <a:t>28/11/13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249A-2F1A-094F-A8DC-B42AB2BF21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751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Sel8 m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93" y="1384300"/>
            <a:ext cx="1993900" cy="2339975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Vesuvio2001 m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119" y="1384300"/>
            <a:ext cx="2146300" cy="208915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/>
          <p:cNvSpPr txBox="1"/>
          <p:nvPr/>
        </p:nvSpPr>
        <p:spPr>
          <a:xfrm>
            <a:off x="1899645" y="4083045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a) San Marzano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5557119" y="4094529"/>
            <a:ext cx="1396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b) Vesuviano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440216" y="4999429"/>
            <a:ext cx="6735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Figure S1 </a:t>
            </a:r>
            <a:r>
              <a:rPr lang="it-IT" dirty="0" err="1" smtClean="0"/>
              <a:t>Fruit</a:t>
            </a:r>
            <a:r>
              <a:rPr lang="it-IT" dirty="0" smtClean="0"/>
              <a:t> </a:t>
            </a:r>
            <a:r>
              <a:rPr lang="it-IT" dirty="0" err="1"/>
              <a:t>m</a:t>
            </a:r>
            <a:r>
              <a:rPr lang="it-IT" dirty="0" err="1" smtClean="0"/>
              <a:t>orphological</a:t>
            </a:r>
            <a:r>
              <a:rPr lang="it-IT" dirty="0" smtClean="0"/>
              <a:t> </a:t>
            </a:r>
            <a:r>
              <a:rPr lang="it-IT" dirty="0" err="1" smtClean="0"/>
              <a:t>characteristics</a:t>
            </a:r>
            <a:r>
              <a:rPr lang="it-IT" smtClean="0"/>
              <a:t>: </a:t>
            </a:r>
            <a:r>
              <a:rPr lang="it-IT" dirty="0" smtClean="0"/>
              <a:t>a) San Marzano b)Vesuviano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31978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20</Words>
  <Application>Microsoft Macintosh PowerPoint</Application>
  <PresentationFormat>Presentazione su schermo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Mara</dc:creator>
  <cp:lastModifiedBy>Mara</cp:lastModifiedBy>
  <cp:revision>4</cp:revision>
  <dcterms:created xsi:type="dcterms:W3CDTF">2013-11-28T14:38:28Z</dcterms:created>
  <dcterms:modified xsi:type="dcterms:W3CDTF">2013-11-28T15:21:35Z</dcterms:modified>
</cp:coreProperties>
</file>