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6" d="100"/>
          <a:sy n="116" d="100"/>
        </p:scale>
        <p:origin x="-18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CC12-C3A5-2F4B-843C-6F9FBBC1F154}" type="datetimeFigureOut">
              <a:rPr lang="it-IT" smtClean="0"/>
              <a:t>29/11/13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1C86A-6AF8-674B-BBE3-B7398727BDF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1519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CC12-C3A5-2F4B-843C-6F9FBBC1F154}" type="datetimeFigureOut">
              <a:rPr lang="it-IT" smtClean="0"/>
              <a:t>29/11/13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1C86A-6AF8-674B-BBE3-B7398727BDF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5340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CC12-C3A5-2F4B-843C-6F9FBBC1F154}" type="datetimeFigureOut">
              <a:rPr lang="it-IT" smtClean="0"/>
              <a:t>29/11/13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1C86A-6AF8-674B-BBE3-B7398727BDF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27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CC12-C3A5-2F4B-843C-6F9FBBC1F154}" type="datetimeFigureOut">
              <a:rPr lang="it-IT" smtClean="0"/>
              <a:t>29/11/13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1C86A-6AF8-674B-BBE3-B7398727BDF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4048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CC12-C3A5-2F4B-843C-6F9FBBC1F154}" type="datetimeFigureOut">
              <a:rPr lang="it-IT" smtClean="0"/>
              <a:t>29/11/13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1C86A-6AF8-674B-BBE3-B7398727BDF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9108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CC12-C3A5-2F4B-843C-6F9FBBC1F154}" type="datetimeFigureOut">
              <a:rPr lang="it-IT" smtClean="0"/>
              <a:t>29/11/13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1C86A-6AF8-674B-BBE3-B7398727BDF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631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CC12-C3A5-2F4B-843C-6F9FBBC1F154}" type="datetimeFigureOut">
              <a:rPr lang="it-IT" smtClean="0"/>
              <a:t>29/11/13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1C86A-6AF8-674B-BBE3-B7398727BDF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626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CC12-C3A5-2F4B-843C-6F9FBBC1F154}" type="datetimeFigureOut">
              <a:rPr lang="it-IT" smtClean="0"/>
              <a:t>29/11/13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1C86A-6AF8-674B-BBE3-B7398727BDF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8027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CC12-C3A5-2F4B-843C-6F9FBBC1F154}" type="datetimeFigureOut">
              <a:rPr lang="it-IT" smtClean="0"/>
              <a:t>29/11/13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1C86A-6AF8-674B-BBE3-B7398727BDF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7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CC12-C3A5-2F4B-843C-6F9FBBC1F154}" type="datetimeFigureOut">
              <a:rPr lang="it-IT" smtClean="0"/>
              <a:t>29/11/13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1C86A-6AF8-674B-BBE3-B7398727BDF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1330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BCC12-C3A5-2F4B-843C-6F9FBBC1F154}" type="datetimeFigureOut">
              <a:rPr lang="it-IT" smtClean="0"/>
              <a:t>29/11/13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1C86A-6AF8-674B-BBE3-B7398727BDF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5158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BCC12-C3A5-2F4B-843C-6F9FBBC1F154}" type="datetimeFigureOut">
              <a:rPr lang="it-IT" smtClean="0"/>
              <a:t>29/11/13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1C86A-6AF8-674B-BBE3-B7398727BDF6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5823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06" y="580281"/>
            <a:ext cx="8389319" cy="4434229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958128" y="5017455"/>
            <a:ext cx="765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/>
                <a:cs typeface="Times New Roman"/>
                <a:sym typeface="Helvetica" charset="0"/>
              </a:rPr>
              <a:t>Supplementary Figure S3.  </a:t>
            </a:r>
            <a:r>
              <a:rPr lang="en-US" sz="1200" dirty="0" smtClean="0">
                <a:latin typeface="Times New Roman"/>
                <a:cs typeface="Times New Roman"/>
                <a:sym typeface="Helvetica" charset="0"/>
              </a:rPr>
              <a:t>Distribution of San </a:t>
            </a:r>
            <a:r>
              <a:rPr lang="en-US" sz="1200" dirty="0" err="1" smtClean="0">
                <a:latin typeface="Times New Roman"/>
                <a:cs typeface="Times New Roman"/>
                <a:sym typeface="Helvetica" charset="0"/>
              </a:rPr>
              <a:t>Marzano</a:t>
            </a:r>
            <a:r>
              <a:rPr lang="en-US" sz="1200" dirty="0" smtClean="0">
                <a:latin typeface="Times New Roman"/>
                <a:cs typeface="Times New Roman"/>
                <a:sym typeface="Helvetica" charset="0"/>
              </a:rPr>
              <a:t> genome (SM) </a:t>
            </a:r>
            <a:r>
              <a:rPr lang="en-US" sz="1200" dirty="0">
                <a:latin typeface="Times New Roman"/>
                <a:cs typeface="Times New Roman"/>
                <a:sym typeface="Helvetica" charset="0"/>
              </a:rPr>
              <a:t>c</a:t>
            </a:r>
            <a:r>
              <a:rPr lang="en-US" sz="1200" dirty="0" smtClean="0">
                <a:latin typeface="Times New Roman"/>
                <a:cs typeface="Times New Roman"/>
                <a:sym typeface="Helvetica" charset="0"/>
              </a:rPr>
              <a:t>hromosome 9 SNP density</a:t>
            </a:r>
            <a:endParaRPr lang="en-US" sz="1200" dirty="0" smtClean="0">
              <a:latin typeface="Times New Roman"/>
              <a:cs typeface="Times New Roman"/>
              <a:sym typeface="Helvetica" charset="0"/>
            </a:endParaRPr>
          </a:p>
          <a:p>
            <a:endParaRPr lang="it-IT" sz="1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35004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16</Words>
  <Application>Microsoft Macintosh PowerPoint</Application>
  <PresentationFormat>Presentazione su schermo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Mara</dc:creator>
  <cp:lastModifiedBy>Mara</cp:lastModifiedBy>
  <cp:revision>3</cp:revision>
  <dcterms:created xsi:type="dcterms:W3CDTF">2013-11-29T11:07:13Z</dcterms:created>
  <dcterms:modified xsi:type="dcterms:W3CDTF">2013-11-29T11:18:26Z</dcterms:modified>
</cp:coreProperties>
</file>