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2582" y="-8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04A7-4788-450B-9A11-4F9E46B505C6}" type="datetimeFigureOut">
              <a:rPr lang="en-US" smtClean="0"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1B85F-E220-4508-8858-CA766D677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13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04A7-4788-450B-9A11-4F9E46B505C6}" type="datetimeFigureOut">
              <a:rPr lang="en-US" smtClean="0"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1B85F-E220-4508-8858-CA766D677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97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04A7-4788-450B-9A11-4F9E46B505C6}" type="datetimeFigureOut">
              <a:rPr lang="en-US" smtClean="0"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1B85F-E220-4508-8858-CA766D677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867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04A7-4788-450B-9A11-4F9E46B505C6}" type="datetimeFigureOut">
              <a:rPr lang="en-US" smtClean="0"/>
              <a:t>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1B85F-E220-4508-8858-CA766D677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84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04A7-4788-450B-9A11-4F9E46B505C6}" type="datetimeFigureOut">
              <a:rPr lang="en-US" smtClean="0"/>
              <a:t>2/20/2014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1B85F-E220-4508-8858-CA766D677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071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04A7-4788-450B-9A11-4F9E46B505C6}" type="datetimeFigureOut">
              <a:rPr lang="en-US" smtClean="0"/>
              <a:t>2/20/2014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1B85F-E220-4508-8858-CA766D677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27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04A7-4788-450B-9A11-4F9E46B505C6}" type="datetimeFigureOut">
              <a:rPr lang="en-US" smtClean="0"/>
              <a:t>2/20/2014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1B85F-E220-4508-8858-CA766D677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834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04A7-4788-450B-9A11-4F9E46B505C6}" type="datetimeFigureOut">
              <a:rPr lang="en-US" smtClean="0"/>
              <a:t>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1B85F-E220-4508-8858-CA766D677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885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04A7-4788-450B-9A11-4F9E46B505C6}" type="datetimeFigureOut">
              <a:rPr lang="en-US" smtClean="0"/>
              <a:t>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1B85F-E220-4508-8858-CA766D677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509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04A7-4788-450B-9A11-4F9E46B505C6}" type="datetimeFigureOut">
              <a:rPr lang="en-US" smtClean="0"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1B85F-E220-4508-8858-CA766D677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955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04A7-4788-450B-9A11-4F9E46B505C6}" type="datetimeFigureOut">
              <a:rPr lang="en-US" smtClean="0"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1B85F-E220-4508-8858-CA766D677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714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E04A7-4788-450B-9A11-4F9E46B505C6}" type="datetimeFigureOut">
              <a:rPr lang="en-US" smtClean="0"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1B85F-E220-4508-8858-CA766D677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018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62000" y="8229600"/>
            <a:ext cx="1600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Fig. S2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295400" y="838200"/>
            <a:ext cx="3657600" cy="7239000"/>
            <a:chOff x="1295400" y="838200"/>
            <a:chExt cx="3657600" cy="72390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5400" y="4419600"/>
              <a:ext cx="3657600" cy="365760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5400" y="838200"/>
              <a:ext cx="3657600" cy="3657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001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</dc:creator>
  <cp:lastModifiedBy>Ed</cp:lastModifiedBy>
  <cp:revision>3</cp:revision>
  <dcterms:created xsi:type="dcterms:W3CDTF">2014-02-19T16:41:48Z</dcterms:created>
  <dcterms:modified xsi:type="dcterms:W3CDTF">2014-02-20T13:32:48Z</dcterms:modified>
</cp:coreProperties>
</file>