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2534" y="-8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4151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338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7371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640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4189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7420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2418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7938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059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788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190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BC0D8C-405D-4035-A0EC-DE1F4C8283C4}" type="datetimeFigureOut">
              <a:rPr lang="en-US" smtClean="0"/>
              <a:t>2/19/2014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6F1D1-A87C-480E-A77E-3535708CA3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57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8763000"/>
            <a:ext cx="11849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Fig. S3</a:t>
            </a:r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066800" y="533400"/>
            <a:ext cx="4510405" cy="8153400"/>
            <a:chOff x="1066800" y="533400"/>
            <a:chExt cx="4510405" cy="8153400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2405" y="4572000"/>
              <a:ext cx="4114800" cy="41148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066800" y="990600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99210" y="5181600"/>
              <a:ext cx="2286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066800" y="5105400"/>
              <a:ext cx="4572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 smtClean="0"/>
                <a:t>B</a:t>
              </a:r>
              <a:endParaRPr lang="en-US" dirty="0"/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1462405" y="533400"/>
              <a:ext cx="4114800" cy="4114800"/>
              <a:chOff x="3048000" y="1143000"/>
              <a:chExt cx="4114800" cy="4114800"/>
            </a:xfrm>
          </p:grpSpPr>
          <p:pic>
            <p:nvPicPr>
              <p:cNvPr id="5" name="Picture 4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48000" y="1143000"/>
                <a:ext cx="4114800" cy="4114800"/>
              </a:xfrm>
              <a:prstGeom prst="rect">
                <a:avLst/>
              </a:prstGeom>
            </p:spPr>
          </p:pic>
          <p:sp>
            <p:nvSpPr>
              <p:cNvPr id="3" name="Rectangle 2"/>
              <p:cNvSpPr/>
              <p:nvPr/>
            </p:nvSpPr>
            <p:spPr>
              <a:xfrm>
                <a:off x="3086100" y="1676400"/>
                <a:ext cx="228600" cy="228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4619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Ed</dc:creator>
  <cp:lastModifiedBy>Ed</cp:lastModifiedBy>
  <cp:revision>3</cp:revision>
  <dcterms:created xsi:type="dcterms:W3CDTF">2014-02-19T17:57:26Z</dcterms:created>
  <dcterms:modified xsi:type="dcterms:W3CDTF">2014-02-19T18:31:07Z</dcterms:modified>
</cp:coreProperties>
</file>