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582" y="-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6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0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6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2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1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5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66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91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0DCED-D67A-4C95-8CA5-8F0B198E4C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1ECCE-48CB-46F4-B756-22F0CEEBD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6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990600" y="381000"/>
            <a:ext cx="4572000" cy="8458200"/>
            <a:chOff x="990600" y="381000"/>
            <a:chExt cx="4572000" cy="8458200"/>
          </a:xfrm>
        </p:grpSpPr>
        <p:grpSp>
          <p:nvGrpSpPr>
            <p:cNvPr id="23" name="Group 22"/>
            <p:cNvGrpSpPr/>
            <p:nvPr/>
          </p:nvGrpSpPr>
          <p:grpSpPr>
            <a:xfrm>
              <a:off x="1206500" y="381000"/>
              <a:ext cx="4356100" cy="8458200"/>
              <a:chOff x="1206500" y="381000"/>
              <a:chExt cx="4356100" cy="845820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206500" y="381000"/>
                <a:ext cx="4356100" cy="8458200"/>
                <a:chOff x="977900" y="152400"/>
                <a:chExt cx="4356100" cy="8458200"/>
              </a:xfrm>
            </p:grpSpPr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7900" y="152400"/>
                  <a:ext cx="4114800" cy="4114800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0600" y="4267200"/>
                  <a:ext cx="4343400" cy="4343400"/>
                </a:xfrm>
                <a:prstGeom prst="rect">
                  <a:avLst/>
                </a:prstGeom>
              </p:spPr>
            </p:pic>
          </p:grpSp>
          <p:sp>
            <p:nvSpPr>
              <p:cNvPr id="21" name="Rectangle 20"/>
              <p:cNvSpPr/>
              <p:nvPr/>
            </p:nvSpPr>
            <p:spPr>
              <a:xfrm>
                <a:off x="1206500" y="914400"/>
                <a:ext cx="279400" cy="22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346200" y="5029200"/>
                <a:ext cx="177800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990600" y="914400"/>
              <a:ext cx="355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90600" y="4953000"/>
              <a:ext cx="355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8600" y="868680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</a:t>
            </a:r>
            <a:r>
              <a:rPr lang="en-US" dirty="0" smtClean="0"/>
              <a:t>S4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5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</dc:creator>
  <cp:lastModifiedBy>Ed</cp:lastModifiedBy>
  <cp:revision>5</cp:revision>
  <dcterms:created xsi:type="dcterms:W3CDTF">2014-02-19T16:55:38Z</dcterms:created>
  <dcterms:modified xsi:type="dcterms:W3CDTF">2014-02-19T18:48:16Z</dcterms:modified>
</cp:coreProperties>
</file>