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144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0" d="100"/>
          <a:sy n="60" d="100"/>
        </p:scale>
        <p:origin x="-2582" y="-82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D8520-373B-428C-9142-DFFC56FAEE69}" type="datetimeFigureOut">
              <a:rPr lang="en-US" smtClean="0"/>
              <a:t>2/19/2014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5CCF3-D9A9-4EE4-A25F-1D7D6689C7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8616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D8520-373B-428C-9142-DFFC56FAEE69}" type="datetimeFigureOut">
              <a:rPr lang="en-US" smtClean="0"/>
              <a:t>2/19/2014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5CCF3-D9A9-4EE4-A25F-1D7D6689C7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93136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D8520-373B-428C-9142-DFFC56FAEE69}" type="datetimeFigureOut">
              <a:rPr lang="en-US" smtClean="0"/>
              <a:t>2/19/2014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5CCF3-D9A9-4EE4-A25F-1D7D6689C7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18531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D8520-373B-428C-9142-DFFC56FAEE69}" type="datetimeFigureOut">
              <a:rPr lang="en-US" smtClean="0"/>
              <a:t>2/19/2014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5CCF3-D9A9-4EE4-A25F-1D7D6689C7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7891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D8520-373B-428C-9142-DFFC56FAEE69}" type="datetimeFigureOut">
              <a:rPr lang="en-US" smtClean="0"/>
              <a:t>2/19/2014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5CCF3-D9A9-4EE4-A25F-1D7D6689C7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89339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D8520-373B-428C-9142-DFFC56FAEE69}" type="datetimeFigureOut">
              <a:rPr lang="en-US" smtClean="0"/>
              <a:t>2/19/2014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5CCF3-D9A9-4EE4-A25F-1D7D6689C7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53503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D8520-373B-428C-9142-DFFC56FAEE69}" type="datetimeFigureOut">
              <a:rPr lang="en-US" smtClean="0"/>
              <a:t>2/19/2014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5CCF3-D9A9-4EE4-A25F-1D7D6689C7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89695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D8520-373B-428C-9142-DFFC56FAEE69}" type="datetimeFigureOut">
              <a:rPr lang="en-US" smtClean="0"/>
              <a:t>2/19/2014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5CCF3-D9A9-4EE4-A25F-1D7D6689C7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49223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D8520-373B-428C-9142-DFFC56FAEE69}" type="datetimeFigureOut">
              <a:rPr lang="en-US" smtClean="0"/>
              <a:t>2/19/2014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5CCF3-D9A9-4EE4-A25F-1D7D6689C7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66329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D8520-373B-428C-9142-DFFC56FAEE69}" type="datetimeFigureOut">
              <a:rPr lang="en-US" smtClean="0"/>
              <a:t>2/19/2014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5CCF3-D9A9-4EE4-A25F-1D7D6689C7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04551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D8520-373B-428C-9142-DFFC56FAEE69}" type="datetimeFigureOut">
              <a:rPr lang="en-US" smtClean="0"/>
              <a:t>2/19/2014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5CCF3-D9A9-4EE4-A25F-1D7D6689C7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9313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DD8520-373B-428C-9142-DFFC56FAEE69}" type="datetimeFigureOut">
              <a:rPr lang="en-US" smtClean="0"/>
              <a:t>2/19/2014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E5CCF3-D9A9-4EE4-A25F-1D7D6689C7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59540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371600"/>
            <a:ext cx="6400800" cy="64008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4800" y="8077200"/>
            <a:ext cx="10668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Fig. S1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4560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3</Words>
  <Application>Microsoft Office PowerPoint</Application>
  <PresentationFormat>On-screen Show (4:3)</PresentationFormat>
  <Paragraphs>1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Ed</dc:creator>
  <cp:lastModifiedBy>Ed</cp:lastModifiedBy>
  <cp:revision>1</cp:revision>
  <dcterms:created xsi:type="dcterms:W3CDTF">2014-02-19T16:30:32Z</dcterms:created>
  <dcterms:modified xsi:type="dcterms:W3CDTF">2014-02-19T16:40:14Z</dcterms:modified>
</cp:coreProperties>
</file>