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5868988" cy="8370888"/>
  <p:notesSz cx="6797675" cy="9928225"/>
  <p:defaultTextStyle>
    <a:defPPr>
      <a:defRPr lang="de-DE"/>
    </a:defPPr>
    <a:lvl1pPr marL="0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8346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6691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5037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3383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1728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0074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18420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06765" algn="l" defTabSz="7766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-1884" y="-402"/>
      </p:cViewPr>
      <p:guideLst>
        <p:guide orient="horz" pos="4910"/>
        <p:guide pos="35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40174" y="2600402"/>
            <a:ext cx="4988640" cy="179431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80348" y="4743503"/>
            <a:ext cx="4108292" cy="21392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8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6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5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3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0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18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06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20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62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255016" y="335225"/>
            <a:ext cx="1320522" cy="714238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3450" y="335225"/>
            <a:ext cx="3863750" cy="714238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10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86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3610" y="5379071"/>
            <a:ext cx="4988640" cy="1662552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3610" y="3547941"/>
            <a:ext cx="4988640" cy="1831131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83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6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50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33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17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00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184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067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94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3450" y="1953208"/>
            <a:ext cx="2592136" cy="55243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983402" y="1953208"/>
            <a:ext cx="2592136" cy="55243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75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93450" y="1873762"/>
            <a:ext cx="2593156" cy="78089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8346" indent="0">
              <a:buNone/>
              <a:defRPr sz="1700" b="1"/>
            </a:lvl2pPr>
            <a:lvl3pPr marL="776691" indent="0">
              <a:buNone/>
              <a:defRPr sz="1500" b="1"/>
            </a:lvl3pPr>
            <a:lvl4pPr marL="1165037" indent="0">
              <a:buNone/>
              <a:defRPr sz="1400" b="1"/>
            </a:lvl4pPr>
            <a:lvl5pPr marL="1553383" indent="0">
              <a:buNone/>
              <a:defRPr sz="1400" b="1"/>
            </a:lvl5pPr>
            <a:lvl6pPr marL="1941728" indent="0">
              <a:buNone/>
              <a:defRPr sz="1400" b="1"/>
            </a:lvl6pPr>
            <a:lvl7pPr marL="2330074" indent="0">
              <a:buNone/>
              <a:defRPr sz="1400" b="1"/>
            </a:lvl7pPr>
            <a:lvl8pPr marL="2718420" indent="0">
              <a:buNone/>
              <a:defRPr sz="1400" b="1"/>
            </a:lvl8pPr>
            <a:lvl9pPr marL="3106765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93450" y="2654656"/>
            <a:ext cx="2593156" cy="48229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2981365" y="1873762"/>
            <a:ext cx="2594174" cy="78089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8346" indent="0">
              <a:buNone/>
              <a:defRPr sz="1700" b="1"/>
            </a:lvl2pPr>
            <a:lvl3pPr marL="776691" indent="0">
              <a:buNone/>
              <a:defRPr sz="1500" b="1"/>
            </a:lvl3pPr>
            <a:lvl4pPr marL="1165037" indent="0">
              <a:buNone/>
              <a:defRPr sz="1400" b="1"/>
            </a:lvl4pPr>
            <a:lvl5pPr marL="1553383" indent="0">
              <a:buNone/>
              <a:defRPr sz="1400" b="1"/>
            </a:lvl5pPr>
            <a:lvl6pPr marL="1941728" indent="0">
              <a:buNone/>
              <a:defRPr sz="1400" b="1"/>
            </a:lvl6pPr>
            <a:lvl7pPr marL="2330074" indent="0">
              <a:buNone/>
              <a:defRPr sz="1400" b="1"/>
            </a:lvl7pPr>
            <a:lvl8pPr marL="2718420" indent="0">
              <a:buNone/>
              <a:defRPr sz="1400" b="1"/>
            </a:lvl8pPr>
            <a:lvl9pPr marL="3106765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981365" y="2654656"/>
            <a:ext cx="2594174" cy="48229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33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3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0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3450" y="333285"/>
            <a:ext cx="1930857" cy="141840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94611" y="333286"/>
            <a:ext cx="3280928" cy="714432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3450" y="1751686"/>
            <a:ext cx="1930857" cy="5725921"/>
          </a:xfrm>
        </p:spPr>
        <p:txBody>
          <a:bodyPr/>
          <a:lstStyle>
            <a:lvl1pPr marL="0" indent="0">
              <a:buNone/>
              <a:defRPr sz="1200"/>
            </a:lvl1pPr>
            <a:lvl2pPr marL="388346" indent="0">
              <a:buNone/>
              <a:defRPr sz="1000"/>
            </a:lvl2pPr>
            <a:lvl3pPr marL="776691" indent="0">
              <a:buNone/>
              <a:defRPr sz="800"/>
            </a:lvl3pPr>
            <a:lvl4pPr marL="1165037" indent="0">
              <a:buNone/>
              <a:defRPr sz="800"/>
            </a:lvl4pPr>
            <a:lvl5pPr marL="1553383" indent="0">
              <a:buNone/>
              <a:defRPr sz="800"/>
            </a:lvl5pPr>
            <a:lvl6pPr marL="1941728" indent="0">
              <a:buNone/>
              <a:defRPr sz="800"/>
            </a:lvl6pPr>
            <a:lvl7pPr marL="2330074" indent="0">
              <a:buNone/>
              <a:defRPr sz="800"/>
            </a:lvl7pPr>
            <a:lvl8pPr marL="2718420" indent="0">
              <a:buNone/>
              <a:defRPr sz="800"/>
            </a:lvl8pPr>
            <a:lvl9pPr marL="3106765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24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0363" y="5859622"/>
            <a:ext cx="3521393" cy="691762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150363" y="747954"/>
            <a:ext cx="3521393" cy="5022533"/>
          </a:xfrm>
        </p:spPr>
        <p:txBody>
          <a:bodyPr/>
          <a:lstStyle>
            <a:lvl1pPr marL="0" indent="0">
              <a:buNone/>
              <a:defRPr sz="2700"/>
            </a:lvl1pPr>
            <a:lvl2pPr marL="388346" indent="0">
              <a:buNone/>
              <a:defRPr sz="2400"/>
            </a:lvl2pPr>
            <a:lvl3pPr marL="776691" indent="0">
              <a:buNone/>
              <a:defRPr sz="2000"/>
            </a:lvl3pPr>
            <a:lvl4pPr marL="1165037" indent="0">
              <a:buNone/>
              <a:defRPr sz="1700"/>
            </a:lvl4pPr>
            <a:lvl5pPr marL="1553383" indent="0">
              <a:buNone/>
              <a:defRPr sz="1700"/>
            </a:lvl5pPr>
            <a:lvl6pPr marL="1941728" indent="0">
              <a:buNone/>
              <a:defRPr sz="1700"/>
            </a:lvl6pPr>
            <a:lvl7pPr marL="2330074" indent="0">
              <a:buNone/>
              <a:defRPr sz="1700"/>
            </a:lvl7pPr>
            <a:lvl8pPr marL="2718420" indent="0">
              <a:buNone/>
              <a:defRPr sz="1700"/>
            </a:lvl8pPr>
            <a:lvl9pPr marL="3106765" indent="0">
              <a:buNone/>
              <a:defRPr sz="17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50363" y="6551383"/>
            <a:ext cx="3521393" cy="982416"/>
          </a:xfrm>
        </p:spPr>
        <p:txBody>
          <a:bodyPr/>
          <a:lstStyle>
            <a:lvl1pPr marL="0" indent="0">
              <a:buNone/>
              <a:defRPr sz="1200"/>
            </a:lvl1pPr>
            <a:lvl2pPr marL="388346" indent="0">
              <a:buNone/>
              <a:defRPr sz="1000"/>
            </a:lvl2pPr>
            <a:lvl3pPr marL="776691" indent="0">
              <a:buNone/>
              <a:defRPr sz="800"/>
            </a:lvl3pPr>
            <a:lvl4pPr marL="1165037" indent="0">
              <a:buNone/>
              <a:defRPr sz="800"/>
            </a:lvl4pPr>
            <a:lvl5pPr marL="1553383" indent="0">
              <a:buNone/>
              <a:defRPr sz="800"/>
            </a:lvl5pPr>
            <a:lvl6pPr marL="1941728" indent="0">
              <a:buNone/>
              <a:defRPr sz="800"/>
            </a:lvl6pPr>
            <a:lvl7pPr marL="2330074" indent="0">
              <a:buNone/>
              <a:defRPr sz="800"/>
            </a:lvl7pPr>
            <a:lvl8pPr marL="2718420" indent="0">
              <a:buNone/>
              <a:defRPr sz="800"/>
            </a:lvl8pPr>
            <a:lvl9pPr marL="3106765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107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3450" y="335223"/>
            <a:ext cx="5282089" cy="1395148"/>
          </a:xfrm>
          <a:prstGeom prst="rect">
            <a:avLst/>
          </a:prstGeom>
        </p:spPr>
        <p:txBody>
          <a:bodyPr vert="horz" lIns="77669" tIns="38835" rIns="77669" bIns="38835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93450" y="1953208"/>
            <a:ext cx="5282089" cy="5524399"/>
          </a:xfrm>
          <a:prstGeom prst="rect">
            <a:avLst/>
          </a:prstGeom>
        </p:spPr>
        <p:txBody>
          <a:bodyPr vert="horz" lIns="77669" tIns="38835" rIns="77669" bIns="38835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93449" y="7758574"/>
            <a:ext cx="1369431" cy="445672"/>
          </a:xfrm>
          <a:prstGeom prst="rect">
            <a:avLst/>
          </a:prstGeom>
        </p:spPr>
        <p:txBody>
          <a:bodyPr vert="horz" lIns="77669" tIns="38835" rIns="77669" bIns="38835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B044-DC1E-4DFA-9EFF-C9ACAFBDE473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05238" y="7758574"/>
            <a:ext cx="1858513" cy="445672"/>
          </a:xfrm>
          <a:prstGeom prst="rect">
            <a:avLst/>
          </a:prstGeom>
        </p:spPr>
        <p:txBody>
          <a:bodyPr vert="horz" lIns="77669" tIns="38835" rIns="77669" bIns="38835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206108" y="7758574"/>
            <a:ext cx="1369431" cy="445672"/>
          </a:xfrm>
          <a:prstGeom prst="rect">
            <a:avLst/>
          </a:prstGeom>
        </p:spPr>
        <p:txBody>
          <a:bodyPr vert="horz" lIns="77669" tIns="38835" rIns="77669" bIns="38835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97A05-71E9-406F-8A65-E05F5FF6C9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25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76691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1259" indent="-291259" algn="l" defTabSz="77669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1062" indent="-242716" algn="l" defTabSz="77669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0864" indent="-194173" algn="l" defTabSz="7766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59210" indent="-194173" algn="l" defTabSz="776691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556" indent="-194173" algn="l" defTabSz="776691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35901" indent="-194173" algn="l" defTabSz="7766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4247" indent="-194173" algn="l" defTabSz="7766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12593" indent="-194173" algn="l" defTabSz="7766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00938" indent="-194173" algn="l" defTabSz="7766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46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91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37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83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28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74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420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765" algn="l" defTabSz="77669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" y="442674"/>
            <a:ext cx="3634935" cy="7965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067" y="449764"/>
            <a:ext cx="3063506" cy="384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2921189" y="-57295"/>
            <a:ext cx="1513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ICE</a:t>
            </a:r>
            <a:r>
              <a:rPr lang="de-DE" i="1" dirty="0" smtClean="0">
                <a:solidFill>
                  <a:srgbClr val="0070C0"/>
                </a:solidFill>
              </a:rPr>
              <a:t>Hptfs4</a:t>
            </a:r>
            <a:endParaRPr lang="de-DE" i="1" dirty="0">
              <a:solidFill>
                <a:srgbClr val="0070C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-76306" y="-57295"/>
            <a:ext cx="1513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ICE</a:t>
            </a:r>
            <a:r>
              <a:rPr lang="de-DE" i="1" dirty="0" smtClean="0">
                <a:solidFill>
                  <a:srgbClr val="0070C0"/>
                </a:solidFill>
              </a:rPr>
              <a:t>Hptfs3</a:t>
            </a:r>
            <a:endParaRPr lang="de-DE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15762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Pettenkofer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</dc:creator>
  <cp:lastModifiedBy>fischer</cp:lastModifiedBy>
  <cp:revision>16</cp:revision>
  <cp:lastPrinted>2013-07-10T07:55:44Z</cp:lastPrinted>
  <dcterms:created xsi:type="dcterms:W3CDTF">2013-07-09T13:02:22Z</dcterms:created>
  <dcterms:modified xsi:type="dcterms:W3CDTF">2014-03-07T16:49:39Z</dcterms:modified>
</cp:coreProperties>
</file>