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00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7" autoAdjust="0"/>
    <p:restoredTop sz="94430" autoAdjust="0"/>
  </p:normalViewPr>
  <p:slideViewPr>
    <p:cSldViewPr snapToGrid="0">
      <p:cViewPr>
        <p:scale>
          <a:sx n="105" d="100"/>
          <a:sy n="105" d="100"/>
        </p:scale>
        <p:origin x="76" y="10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C5D90-BB63-4EB3-8D02-A0F6F8E94E1C}" type="datetimeFigureOut">
              <a:rPr kumimoji="1" lang="ja-JP" altLang="en-US" smtClean="0"/>
              <a:pPr/>
              <a:t>2013/8/20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グループ化 81"/>
          <p:cNvGrpSpPr/>
          <p:nvPr/>
        </p:nvGrpSpPr>
        <p:grpSpPr>
          <a:xfrm>
            <a:off x="323528" y="240367"/>
            <a:ext cx="6792393" cy="6160125"/>
            <a:chOff x="323528" y="240367"/>
            <a:chExt cx="6792393" cy="6160125"/>
          </a:xfrm>
        </p:grpSpPr>
        <p:pic>
          <p:nvPicPr>
            <p:cNvPr id="1026" name="Picture 2" descr="D:\PAPER2\fcore\1152SNPdata\Dist(supplfig1)\fcore115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23567" y="667820"/>
              <a:ext cx="5992354" cy="5671335"/>
            </a:xfrm>
            <a:prstGeom prst="rect">
              <a:avLst/>
            </a:prstGeom>
            <a:noFill/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827584" y="1628800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10</a:t>
              </a:r>
              <a:endParaRPr kumimoji="1" lang="ja-JP" altLang="en-US" sz="2800" dirty="0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827584" y="2636912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20</a:t>
              </a:r>
              <a:endParaRPr kumimoji="1" lang="ja-JP" altLang="en-US" sz="2800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827584" y="3717032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30</a:t>
              </a:r>
              <a:endParaRPr kumimoji="1" lang="ja-JP" altLang="en-US" sz="2800" dirty="0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827584" y="4797152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40</a:t>
              </a:r>
              <a:endParaRPr kumimoji="1" lang="ja-JP" altLang="en-US" sz="2800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827584" y="5877272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50</a:t>
              </a:r>
              <a:endParaRPr kumimoji="1" lang="ja-JP" altLang="en-US" sz="2800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010327" y="54868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0</a:t>
              </a:r>
              <a:endParaRPr kumimoji="1" lang="ja-JP" altLang="en-US" sz="2800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323528" y="240367"/>
              <a:ext cx="6815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Mb</a:t>
              </a:r>
              <a:endParaRPr kumimoji="1" lang="ja-JP" altLang="en-US" sz="2800" dirty="0"/>
            </a:p>
          </p:txBody>
        </p:sp>
        <p:cxnSp>
          <p:nvCxnSpPr>
            <p:cNvPr id="13" name="直線コネクタ 12"/>
            <p:cNvCxnSpPr/>
            <p:nvPr/>
          </p:nvCxnSpPr>
          <p:spPr>
            <a:xfrm>
              <a:off x="3972464" y="2389517"/>
              <a:ext cx="64698" cy="690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3972464" y="2462842"/>
              <a:ext cx="62542" cy="711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 flipH="1">
              <a:off x="4147149" y="2380891"/>
              <a:ext cx="62543" cy="7979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 flipH="1" flipV="1">
              <a:off x="4147149" y="2456372"/>
              <a:ext cx="62542" cy="754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3542581" y="2069621"/>
              <a:ext cx="64698" cy="690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3546894" y="2140789"/>
              <a:ext cx="62542" cy="711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/>
            <p:cNvCxnSpPr/>
            <p:nvPr/>
          </p:nvCxnSpPr>
          <p:spPr>
            <a:xfrm flipH="1">
              <a:off x="3715110" y="2063151"/>
              <a:ext cx="62543" cy="7979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 flipH="1" flipV="1">
              <a:off x="3717266" y="2140789"/>
              <a:ext cx="62542" cy="754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/>
          </p:nvCxnSpPr>
          <p:spPr>
            <a:xfrm>
              <a:off x="3118449" y="1783511"/>
              <a:ext cx="60385" cy="7979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V="1">
              <a:off x="3117011" y="1866182"/>
              <a:ext cx="62542" cy="711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 flipH="1">
              <a:off x="3289540" y="1782073"/>
              <a:ext cx="62543" cy="7979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H="1" flipV="1">
              <a:off x="3289539" y="1859712"/>
              <a:ext cx="62542" cy="754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>
              <a:off x="2687847" y="2821557"/>
              <a:ext cx="64698" cy="690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2690004" y="2892725"/>
              <a:ext cx="62542" cy="711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H="1">
              <a:off x="2862532" y="2817244"/>
              <a:ext cx="62543" cy="7979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flipH="1" flipV="1">
              <a:off x="2864688" y="2894882"/>
              <a:ext cx="62542" cy="754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グループ化 40"/>
            <p:cNvGrpSpPr/>
            <p:nvPr/>
          </p:nvGrpSpPr>
          <p:grpSpPr>
            <a:xfrm>
              <a:off x="2257245" y="2192547"/>
              <a:ext cx="237947" cy="155995"/>
              <a:chOff x="2257245" y="2192547"/>
              <a:chExt cx="237947" cy="155995"/>
            </a:xfrm>
          </p:grpSpPr>
          <p:cxnSp>
            <p:nvCxnSpPr>
              <p:cNvPr id="37" name="直線コネクタ 36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コネクタ 37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グループ化 41"/>
            <p:cNvGrpSpPr/>
            <p:nvPr/>
          </p:nvGrpSpPr>
          <p:grpSpPr>
            <a:xfrm>
              <a:off x="1827362" y="2539042"/>
              <a:ext cx="237947" cy="155995"/>
              <a:chOff x="2257245" y="2192547"/>
              <a:chExt cx="237947" cy="155995"/>
            </a:xfrm>
          </p:grpSpPr>
          <p:cxnSp>
            <p:nvCxnSpPr>
              <p:cNvPr id="43" name="直線コネクタ 42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コネクタ 45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グループ化 46"/>
            <p:cNvGrpSpPr/>
            <p:nvPr/>
          </p:nvGrpSpPr>
          <p:grpSpPr>
            <a:xfrm>
              <a:off x="4395877" y="2006360"/>
              <a:ext cx="237947" cy="155995"/>
              <a:chOff x="2257245" y="2192547"/>
              <a:chExt cx="237947" cy="155995"/>
            </a:xfrm>
          </p:grpSpPr>
          <p:cxnSp>
            <p:nvCxnSpPr>
              <p:cNvPr id="48" name="直線コネクタ 47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グループ化 51"/>
            <p:cNvGrpSpPr/>
            <p:nvPr/>
          </p:nvGrpSpPr>
          <p:grpSpPr>
            <a:xfrm>
              <a:off x="4829355" y="2114192"/>
              <a:ext cx="237947" cy="155995"/>
              <a:chOff x="2257245" y="2192547"/>
              <a:chExt cx="237947" cy="155995"/>
            </a:xfrm>
          </p:grpSpPr>
          <p:cxnSp>
            <p:nvCxnSpPr>
              <p:cNvPr id="53" name="直線コネクタ 52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グループ化 56"/>
            <p:cNvGrpSpPr/>
            <p:nvPr/>
          </p:nvGrpSpPr>
          <p:grpSpPr>
            <a:xfrm>
              <a:off x="5682652" y="1613141"/>
              <a:ext cx="237947" cy="155995"/>
              <a:chOff x="2257245" y="2192547"/>
              <a:chExt cx="237947" cy="155995"/>
            </a:xfrm>
          </p:grpSpPr>
          <p:cxnSp>
            <p:nvCxnSpPr>
              <p:cNvPr id="58" name="直線コネクタ 57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コネクタ 59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コネクタ 60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グループ化 61"/>
            <p:cNvGrpSpPr/>
            <p:nvPr/>
          </p:nvGrpSpPr>
          <p:grpSpPr>
            <a:xfrm>
              <a:off x="6113254" y="2039430"/>
              <a:ext cx="237947" cy="155995"/>
              <a:chOff x="2257245" y="2192547"/>
              <a:chExt cx="237947" cy="155995"/>
            </a:xfrm>
          </p:grpSpPr>
          <p:cxnSp>
            <p:nvCxnSpPr>
              <p:cNvPr id="63" name="直線コネクタ 62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コネクタ 63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コネクタ 64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グループ化 66"/>
            <p:cNvGrpSpPr/>
            <p:nvPr/>
          </p:nvGrpSpPr>
          <p:grpSpPr>
            <a:xfrm>
              <a:off x="6541699" y="2006362"/>
              <a:ext cx="237947" cy="155995"/>
              <a:chOff x="2257245" y="2192547"/>
              <a:chExt cx="237947" cy="155995"/>
            </a:xfrm>
          </p:grpSpPr>
          <p:cxnSp>
            <p:nvCxnSpPr>
              <p:cNvPr id="68" name="直線コネクタ 67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コネクタ 68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コネクタ 69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グループ化 76"/>
            <p:cNvGrpSpPr/>
            <p:nvPr/>
          </p:nvGrpSpPr>
          <p:grpSpPr>
            <a:xfrm>
              <a:off x="5257184" y="1048419"/>
              <a:ext cx="237947" cy="155995"/>
              <a:chOff x="2257245" y="2192547"/>
              <a:chExt cx="237947" cy="155995"/>
            </a:xfrm>
          </p:grpSpPr>
          <p:cxnSp>
            <p:nvCxnSpPr>
              <p:cNvPr id="78" name="直線コネクタ 77"/>
              <p:cNvCxnSpPr/>
              <p:nvPr/>
            </p:nvCxnSpPr>
            <p:spPr>
              <a:xfrm>
                <a:off x="2257245" y="2192547"/>
                <a:ext cx="60385" cy="7979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/>
              <p:cNvCxnSpPr/>
              <p:nvPr/>
            </p:nvCxnSpPr>
            <p:spPr>
              <a:xfrm flipV="1">
                <a:off x="2257963" y="2273062"/>
                <a:ext cx="62542" cy="71167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コネクタ 79"/>
              <p:cNvCxnSpPr/>
              <p:nvPr/>
            </p:nvCxnSpPr>
            <p:spPr>
              <a:xfrm flipH="1">
                <a:off x="2432649" y="2195422"/>
                <a:ext cx="62543" cy="7979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コネクタ 80"/>
              <p:cNvCxnSpPr/>
              <p:nvPr/>
            </p:nvCxnSpPr>
            <p:spPr>
              <a:xfrm flipH="1" flipV="1">
                <a:off x="2428336" y="2273061"/>
                <a:ext cx="62542" cy="7548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4474</TotalTime>
  <Words>7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yonemaru</dc:creator>
  <cp:lastModifiedBy>Reviewer1</cp:lastModifiedBy>
  <cp:revision>353</cp:revision>
  <dcterms:created xsi:type="dcterms:W3CDTF">2012-08-01T05:08:52Z</dcterms:created>
  <dcterms:modified xsi:type="dcterms:W3CDTF">2013-08-20T05:07:53Z</dcterms:modified>
</cp:coreProperties>
</file>