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  <a:srgbClr val="0000FF"/>
    <a:srgbClr val="FF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67" autoAdjust="0"/>
    <p:restoredTop sz="94430" autoAdjust="0"/>
  </p:normalViewPr>
  <p:slideViewPr>
    <p:cSldViewPr snapToGrid="0">
      <p:cViewPr>
        <p:scale>
          <a:sx n="105" d="100"/>
          <a:sy n="105" d="100"/>
        </p:scale>
        <p:origin x="-1364" y="14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C5D90-BB63-4EB3-8D02-A0F6F8E94E1C}" type="datetimeFigureOut">
              <a:rPr kumimoji="1" lang="ja-JP" altLang="en-US" smtClean="0"/>
              <a:pPr/>
              <a:t>2013/8/23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ECC183-C08E-45DF-8E56-D4661052F4E1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9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73186" y="260649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直線コネクタ 14"/>
          <p:cNvCxnSpPr/>
          <p:nvPr/>
        </p:nvCxnSpPr>
        <p:spPr>
          <a:xfrm>
            <a:off x="783271" y="743438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/>
          <p:cNvSpPr txBox="1"/>
          <p:nvPr/>
        </p:nvSpPr>
        <p:spPr>
          <a:xfrm>
            <a:off x="814617" y="202018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BLAST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998938" y="258725"/>
            <a:ext cx="471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HD</a:t>
            </a:r>
            <a:endParaRPr kumimoji="1" lang="ja-JP" altLang="en-US" dirty="0"/>
          </a:p>
        </p:txBody>
      </p:sp>
      <p:cxnSp>
        <p:nvCxnSpPr>
          <p:cNvPr id="26" name="直線コネクタ 25"/>
          <p:cNvCxnSpPr/>
          <p:nvPr/>
        </p:nvCxnSpPr>
        <p:spPr>
          <a:xfrm>
            <a:off x="4967592" y="1129755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96649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テキスト ボックス 2"/>
          <p:cNvSpPr txBox="1"/>
          <p:nvPr/>
        </p:nvSpPr>
        <p:spPr>
          <a:xfrm>
            <a:off x="804803" y="3317358"/>
            <a:ext cx="1470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SEED LENGTH</a:t>
            </a:r>
            <a:endParaRPr kumimoji="1" lang="ja-JP" altLang="en-US" dirty="0"/>
          </a:p>
        </p:txBody>
      </p:sp>
      <p:cxnSp>
        <p:nvCxnSpPr>
          <p:cNvPr id="5" name="直線コネクタ 4"/>
          <p:cNvCxnSpPr/>
          <p:nvPr/>
        </p:nvCxnSpPr>
        <p:spPr>
          <a:xfrm>
            <a:off x="789815" y="4482560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07912" y="3296647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直線コネクタ 6"/>
          <p:cNvCxnSpPr/>
          <p:nvPr/>
        </p:nvCxnSpPr>
        <p:spPr>
          <a:xfrm>
            <a:off x="5190058" y="3858783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テキスト ボックス 7"/>
          <p:cNvSpPr txBox="1"/>
          <p:nvPr/>
        </p:nvSpPr>
        <p:spPr>
          <a:xfrm>
            <a:off x="5254120" y="3320902"/>
            <a:ext cx="1368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PANICLE NO.</a:t>
            </a:r>
            <a:endParaRPr kumimoji="1" lang="ja-JP" altLang="en-US" dirty="0"/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9075" y="415225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7180" y="415225"/>
            <a:ext cx="4355123" cy="275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テキスト ボックス 11"/>
          <p:cNvSpPr txBox="1"/>
          <p:nvPr/>
        </p:nvSpPr>
        <p:spPr>
          <a:xfrm>
            <a:off x="860421" y="411125"/>
            <a:ext cx="1002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1000GW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250857" y="425302"/>
            <a:ext cx="1211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SEED AREA</a:t>
            </a:r>
            <a:endParaRPr kumimoji="1" lang="ja-JP" altLang="en-US" dirty="0"/>
          </a:p>
        </p:txBody>
      </p:sp>
      <p:cxnSp>
        <p:nvCxnSpPr>
          <p:cNvPr id="14" name="直線コネクタ 13"/>
          <p:cNvCxnSpPr/>
          <p:nvPr/>
        </p:nvCxnSpPr>
        <p:spPr>
          <a:xfrm>
            <a:off x="838889" y="1516071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コネクタ 14"/>
          <p:cNvCxnSpPr/>
          <p:nvPr/>
        </p:nvCxnSpPr>
        <p:spPr>
          <a:xfrm>
            <a:off x="5235870" y="1526709"/>
            <a:ext cx="3389915" cy="0"/>
          </a:xfrm>
          <a:prstGeom prst="line">
            <a:avLst/>
          </a:prstGeom>
          <a:ln w="254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4468</TotalTime>
  <Words>10</Words>
  <Application>Microsoft Office PowerPoint</Application>
  <PresentationFormat>画面に合わせる (4:3)</PresentationFormat>
  <Paragraphs>6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テーマ</vt:lpstr>
      <vt:lpstr>スライド 1</vt:lpstr>
      <vt:lpstr>スライド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yonemaru</dc:creator>
  <cp:lastModifiedBy>Reviewer1</cp:lastModifiedBy>
  <cp:revision>354</cp:revision>
  <dcterms:created xsi:type="dcterms:W3CDTF">2012-08-01T05:08:52Z</dcterms:created>
  <dcterms:modified xsi:type="dcterms:W3CDTF">2013-08-23T02:44:56Z</dcterms:modified>
</cp:coreProperties>
</file>