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CC"/>
    <a:srgbClr val="0000FF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767" autoAdjust="0"/>
    <p:restoredTop sz="94430" autoAdjust="0"/>
  </p:normalViewPr>
  <p:slideViewPr>
    <p:cSldViewPr snapToGrid="0">
      <p:cViewPr varScale="1">
        <p:scale>
          <a:sx n="99" d="100"/>
          <a:sy n="99" d="100"/>
        </p:scale>
        <p:origin x="1587" y="10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C5D90-BB63-4EB3-8D02-A0F6F8E94E1C}" type="datetimeFigureOut">
              <a:rPr kumimoji="1" lang="ja-JP" altLang="en-US" smtClean="0"/>
              <a:pPr/>
              <a:t>2014/2/18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C183-C08E-45DF-8E56-D4661052F4E1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C5D90-BB63-4EB3-8D02-A0F6F8E94E1C}" type="datetimeFigureOut">
              <a:rPr kumimoji="1" lang="ja-JP" altLang="en-US" smtClean="0"/>
              <a:pPr/>
              <a:t>2014/2/18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C183-C08E-45DF-8E56-D4661052F4E1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C5D90-BB63-4EB3-8D02-A0F6F8E94E1C}" type="datetimeFigureOut">
              <a:rPr kumimoji="1" lang="ja-JP" altLang="en-US" smtClean="0"/>
              <a:pPr/>
              <a:t>2014/2/18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C183-C08E-45DF-8E56-D4661052F4E1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C5D90-BB63-4EB3-8D02-A0F6F8E94E1C}" type="datetimeFigureOut">
              <a:rPr kumimoji="1" lang="ja-JP" altLang="en-US" smtClean="0"/>
              <a:pPr/>
              <a:t>2014/2/18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C183-C08E-45DF-8E56-D4661052F4E1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C5D90-BB63-4EB3-8D02-A0F6F8E94E1C}" type="datetimeFigureOut">
              <a:rPr kumimoji="1" lang="ja-JP" altLang="en-US" smtClean="0"/>
              <a:pPr/>
              <a:t>2014/2/18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C183-C08E-45DF-8E56-D4661052F4E1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C5D90-BB63-4EB3-8D02-A0F6F8E94E1C}" type="datetimeFigureOut">
              <a:rPr kumimoji="1" lang="ja-JP" altLang="en-US" smtClean="0"/>
              <a:pPr/>
              <a:t>2014/2/18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C183-C08E-45DF-8E56-D4661052F4E1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C5D90-BB63-4EB3-8D02-A0F6F8E94E1C}" type="datetimeFigureOut">
              <a:rPr kumimoji="1" lang="ja-JP" altLang="en-US" smtClean="0"/>
              <a:pPr/>
              <a:t>2014/2/18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C183-C08E-45DF-8E56-D4661052F4E1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C5D90-BB63-4EB3-8D02-A0F6F8E94E1C}" type="datetimeFigureOut">
              <a:rPr kumimoji="1" lang="ja-JP" altLang="en-US" smtClean="0"/>
              <a:pPr/>
              <a:t>2014/2/18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C183-C08E-45DF-8E56-D4661052F4E1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C5D90-BB63-4EB3-8D02-A0F6F8E94E1C}" type="datetimeFigureOut">
              <a:rPr kumimoji="1" lang="ja-JP" altLang="en-US" smtClean="0"/>
              <a:pPr/>
              <a:t>2014/2/18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C183-C08E-45DF-8E56-D4661052F4E1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C5D90-BB63-4EB3-8D02-A0F6F8E94E1C}" type="datetimeFigureOut">
              <a:rPr kumimoji="1" lang="ja-JP" altLang="en-US" smtClean="0"/>
              <a:pPr/>
              <a:t>2014/2/18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C183-C08E-45DF-8E56-D4661052F4E1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C5D90-BB63-4EB3-8D02-A0F6F8E94E1C}" type="datetimeFigureOut">
              <a:rPr kumimoji="1" lang="ja-JP" altLang="en-US" smtClean="0"/>
              <a:pPr/>
              <a:t>2014/2/18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C183-C08E-45DF-8E56-D4661052F4E1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0C5D90-BB63-4EB3-8D02-A0F6F8E94E1C}" type="datetimeFigureOut">
              <a:rPr kumimoji="1" lang="ja-JP" altLang="en-US" smtClean="0"/>
              <a:pPr/>
              <a:t>2014/2/18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ECC183-C08E-45DF-8E56-D4661052F4E1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/>
          <p:cNvSpPr txBox="1"/>
          <p:nvPr/>
        </p:nvSpPr>
        <p:spPr>
          <a:xfrm>
            <a:off x="6051645" y="1628798"/>
            <a:ext cx="9781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i="1" dirty="0" smtClean="0"/>
              <a:t>r</a:t>
            </a:r>
            <a:r>
              <a:rPr kumimoji="1" lang="en-US" altLang="ja-JP" sz="1400" dirty="0" smtClean="0"/>
              <a:t>=-</a:t>
            </a:r>
            <a:r>
              <a:rPr kumimoji="1" lang="en-US" altLang="ja-JP" sz="1400" dirty="0" smtClean="0"/>
              <a:t>0.47***</a:t>
            </a:r>
            <a:endParaRPr kumimoji="1" lang="ja-JP" altLang="en-US" sz="1400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3455485" y="3366864"/>
            <a:ext cx="25961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 smtClean="0"/>
              <a:t>Heading date (Days after sowing)</a:t>
            </a:r>
            <a:endParaRPr kumimoji="1" lang="ja-JP" altLang="en-US" sz="1400" dirty="0"/>
          </a:p>
        </p:txBody>
      </p:sp>
      <p:sp>
        <p:nvSpPr>
          <p:cNvPr id="8" name="テキスト ボックス 7"/>
          <p:cNvSpPr txBox="1"/>
          <p:nvPr/>
        </p:nvSpPr>
        <p:spPr>
          <a:xfrm rot="16200000">
            <a:off x="1023456" y="1521078"/>
            <a:ext cx="18540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 smtClean="0"/>
              <a:t>Surface area of</a:t>
            </a:r>
          </a:p>
          <a:p>
            <a:r>
              <a:rPr kumimoji="1" lang="en-US" altLang="ja-JP" sz="1400" dirty="0" smtClean="0"/>
              <a:t> unhusked seed  (mm</a:t>
            </a:r>
            <a:r>
              <a:rPr kumimoji="1" lang="en-US" altLang="ja-JP" sz="1400" baseline="30000" dirty="0" smtClean="0"/>
              <a:t>3</a:t>
            </a:r>
            <a:r>
              <a:rPr kumimoji="1" lang="en-US" altLang="ja-JP" sz="1400" dirty="0" smtClean="0"/>
              <a:t>)</a:t>
            </a:r>
            <a:endParaRPr kumimoji="1" lang="ja-JP" altLang="en-US" sz="1400" dirty="0"/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0684" y="686244"/>
            <a:ext cx="5286362" cy="268062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4473</TotalTime>
  <Words>20</Words>
  <Application>Microsoft Office PowerPoint</Application>
  <PresentationFormat>画面に合わせる (4:3)</PresentationFormat>
  <Paragraphs>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ＭＳ Ｐゴシック</vt:lpstr>
      <vt:lpstr>Arial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yonemaru</dc:creator>
  <cp:lastModifiedBy>米丸淳一</cp:lastModifiedBy>
  <cp:revision>355</cp:revision>
  <dcterms:created xsi:type="dcterms:W3CDTF">2012-08-01T05:08:52Z</dcterms:created>
  <dcterms:modified xsi:type="dcterms:W3CDTF">2014-02-18T07:14:34Z</dcterms:modified>
</cp:coreProperties>
</file>