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sldIdLst>
    <p:sldId id="256" r:id="rId2"/>
  </p:sldIdLst>
  <p:sldSz cx="8229600" cy="10972800" type="B4JIS"/>
  <p:notesSz cx="6858000" cy="9144000"/>
  <p:defaultTextStyle>
    <a:defPPr>
      <a:defRPr lang="en-US"/>
    </a:defPPr>
    <a:lvl1pPr marL="0" algn="l" defTabSz="119728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598641" algn="l" defTabSz="119728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197281" algn="l" defTabSz="119728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795923" algn="l" defTabSz="119728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394563" algn="l" defTabSz="119728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2993204" algn="l" defTabSz="119728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591845" algn="l" defTabSz="119728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190485" algn="l" defTabSz="119728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789127" algn="l" defTabSz="119728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2192" y="-120"/>
      </p:cViewPr>
      <p:guideLst>
        <p:guide orient="horz" pos="3456"/>
        <p:guide pos="25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" y="3408682"/>
            <a:ext cx="6995160" cy="235204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4440" y="6217920"/>
            <a:ext cx="5760720" cy="2804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986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97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95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94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93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91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90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891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D9B3F-18CA-43CE-9EBF-9777405DCCEE}" type="datetimeFigureOut">
              <a:rPr lang="en-US" smtClean="0"/>
              <a:pPr/>
              <a:t>3/2/14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578C2-2DEB-47AB-9868-C633845A69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71758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D9B3F-18CA-43CE-9EBF-9777405DCCEE}" type="datetimeFigureOut">
              <a:rPr lang="en-US" smtClean="0"/>
              <a:pPr/>
              <a:t>3/2/14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578C2-2DEB-47AB-9868-C633845A69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42910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66460" y="439422"/>
            <a:ext cx="1851660" cy="936244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1480" y="439422"/>
            <a:ext cx="5417820" cy="936244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D9B3F-18CA-43CE-9EBF-9777405DCCEE}" type="datetimeFigureOut">
              <a:rPr lang="en-US" smtClean="0"/>
              <a:pPr/>
              <a:t>3/2/14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578C2-2DEB-47AB-9868-C633845A69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73779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D9B3F-18CA-43CE-9EBF-9777405DCCEE}" type="datetimeFigureOut">
              <a:rPr lang="en-US" smtClean="0"/>
              <a:pPr/>
              <a:t>3/2/14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578C2-2DEB-47AB-9868-C633845A69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41404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082" y="7051040"/>
            <a:ext cx="6995160" cy="2179320"/>
          </a:xfrm>
        </p:spPr>
        <p:txBody>
          <a:bodyPr anchor="t"/>
          <a:lstStyle>
            <a:lvl1pPr algn="l">
              <a:defRPr sz="5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082" y="4650743"/>
            <a:ext cx="6995160" cy="2400299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59864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19728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7959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39456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99320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5918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19048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78912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D9B3F-18CA-43CE-9EBF-9777405DCCEE}" type="datetimeFigureOut">
              <a:rPr lang="en-US" smtClean="0"/>
              <a:pPr/>
              <a:t>3/2/14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578C2-2DEB-47AB-9868-C633845A69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56336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1480" y="2560322"/>
            <a:ext cx="3634740" cy="7241540"/>
          </a:xfrm>
        </p:spPr>
        <p:txBody>
          <a:bodyPr/>
          <a:lstStyle>
            <a:lvl1pPr>
              <a:defRPr sz="3700"/>
            </a:lvl1pPr>
            <a:lvl2pPr>
              <a:defRPr sz="31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83380" y="2560322"/>
            <a:ext cx="3634740" cy="7241540"/>
          </a:xfrm>
        </p:spPr>
        <p:txBody>
          <a:bodyPr/>
          <a:lstStyle>
            <a:lvl1pPr>
              <a:defRPr sz="3700"/>
            </a:lvl1pPr>
            <a:lvl2pPr>
              <a:defRPr sz="31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D9B3F-18CA-43CE-9EBF-9777405DCCEE}" type="datetimeFigureOut">
              <a:rPr lang="en-US" smtClean="0"/>
              <a:pPr/>
              <a:t>3/2/14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578C2-2DEB-47AB-9868-C633845A69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02328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1482" y="2456181"/>
            <a:ext cx="3636169" cy="1023618"/>
          </a:xfrm>
        </p:spPr>
        <p:txBody>
          <a:bodyPr anchor="b"/>
          <a:lstStyle>
            <a:lvl1pPr marL="0" indent="0">
              <a:buNone/>
              <a:defRPr sz="3100" b="1"/>
            </a:lvl1pPr>
            <a:lvl2pPr marL="598641" indent="0">
              <a:buNone/>
              <a:defRPr sz="2700" b="1"/>
            </a:lvl2pPr>
            <a:lvl3pPr marL="1197281" indent="0">
              <a:buNone/>
              <a:defRPr sz="2400" b="1"/>
            </a:lvl3pPr>
            <a:lvl4pPr marL="1795923" indent="0">
              <a:buNone/>
              <a:defRPr sz="2100" b="1"/>
            </a:lvl4pPr>
            <a:lvl5pPr marL="2394563" indent="0">
              <a:buNone/>
              <a:defRPr sz="2100" b="1"/>
            </a:lvl5pPr>
            <a:lvl6pPr marL="2993204" indent="0">
              <a:buNone/>
              <a:defRPr sz="2100" b="1"/>
            </a:lvl6pPr>
            <a:lvl7pPr marL="3591845" indent="0">
              <a:buNone/>
              <a:defRPr sz="2100" b="1"/>
            </a:lvl7pPr>
            <a:lvl8pPr marL="4190485" indent="0">
              <a:buNone/>
              <a:defRPr sz="2100" b="1"/>
            </a:lvl8pPr>
            <a:lvl9pPr marL="478912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482" y="3479799"/>
            <a:ext cx="3636169" cy="6322062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80525" y="2456181"/>
            <a:ext cx="3637598" cy="1023618"/>
          </a:xfrm>
        </p:spPr>
        <p:txBody>
          <a:bodyPr anchor="b"/>
          <a:lstStyle>
            <a:lvl1pPr marL="0" indent="0">
              <a:buNone/>
              <a:defRPr sz="3100" b="1"/>
            </a:lvl1pPr>
            <a:lvl2pPr marL="598641" indent="0">
              <a:buNone/>
              <a:defRPr sz="2700" b="1"/>
            </a:lvl2pPr>
            <a:lvl3pPr marL="1197281" indent="0">
              <a:buNone/>
              <a:defRPr sz="2400" b="1"/>
            </a:lvl3pPr>
            <a:lvl4pPr marL="1795923" indent="0">
              <a:buNone/>
              <a:defRPr sz="2100" b="1"/>
            </a:lvl4pPr>
            <a:lvl5pPr marL="2394563" indent="0">
              <a:buNone/>
              <a:defRPr sz="2100" b="1"/>
            </a:lvl5pPr>
            <a:lvl6pPr marL="2993204" indent="0">
              <a:buNone/>
              <a:defRPr sz="2100" b="1"/>
            </a:lvl6pPr>
            <a:lvl7pPr marL="3591845" indent="0">
              <a:buNone/>
              <a:defRPr sz="2100" b="1"/>
            </a:lvl7pPr>
            <a:lvl8pPr marL="4190485" indent="0">
              <a:buNone/>
              <a:defRPr sz="2100" b="1"/>
            </a:lvl8pPr>
            <a:lvl9pPr marL="478912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80525" y="3479799"/>
            <a:ext cx="3637598" cy="6322062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D9B3F-18CA-43CE-9EBF-9777405DCCEE}" type="datetimeFigureOut">
              <a:rPr lang="en-US" smtClean="0"/>
              <a:pPr/>
              <a:t>3/2/14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578C2-2DEB-47AB-9868-C633845A69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46754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D9B3F-18CA-43CE-9EBF-9777405DCCEE}" type="datetimeFigureOut">
              <a:rPr lang="en-US" smtClean="0"/>
              <a:pPr/>
              <a:t>3/2/14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578C2-2DEB-47AB-9868-C633845A69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68412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D9B3F-18CA-43CE-9EBF-9777405DCCEE}" type="datetimeFigureOut">
              <a:rPr lang="en-US" smtClean="0"/>
              <a:pPr/>
              <a:t>3/2/14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578C2-2DEB-47AB-9868-C633845A69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36216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2" y="436880"/>
            <a:ext cx="2707482" cy="185928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7546" y="436882"/>
            <a:ext cx="4600576" cy="9364982"/>
          </a:xfrm>
        </p:spPr>
        <p:txBody>
          <a:bodyPr/>
          <a:lstStyle>
            <a:lvl1pPr>
              <a:defRPr sz="4200"/>
            </a:lvl1pPr>
            <a:lvl2pPr>
              <a:defRPr sz="3700"/>
            </a:lvl2pPr>
            <a:lvl3pPr>
              <a:defRPr sz="31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1482" y="2296162"/>
            <a:ext cx="2707482" cy="7505702"/>
          </a:xfrm>
        </p:spPr>
        <p:txBody>
          <a:bodyPr/>
          <a:lstStyle>
            <a:lvl1pPr marL="0" indent="0">
              <a:buNone/>
              <a:defRPr sz="1800"/>
            </a:lvl1pPr>
            <a:lvl2pPr marL="598641" indent="0">
              <a:buNone/>
              <a:defRPr sz="1600"/>
            </a:lvl2pPr>
            <a:lvl3pPr marL="1197281" indent="0">
              <a:buNone/>
              <a:defRPr sz="1300"/>
            </a:lvl3pPr>
            <a:lvl4pPr marL="1795923" indent="0">
              <a:buNone/>
              <a:defRPr sz="1200"/>
            </a:lvl4pPr>
            <a:lvl5pPr marL="2394563" indent="0">
              <a:buNone/>
              <a:defRPr sz="1200"/>
            </a:lvl5pPr>
            <a:lvl6pPr marL="2993204" indent="0">
              <a:buNone/>
              <a:defRPr sz="1200"/>
            </a:lvl6pPr>
            <a:lvl7pPr marL="3591845" indent="0">
              <a:buNone/>
              <a:defRPr sz="1200"/>
            </a:lvl7pPr>
            <a:lvl8pPr marL="4190485" indent="0">
              <a:buNone/>
              <a:defRPr sz="1200"/>
            </a:lvl8pPr>
            <a:lvl9pPr marL="478912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D9B3F-18CA-43CE-9EBF-9777405DCCEE}" type="datetimeFigureOut">
              <a:rPr lang="en-US" smtClean="0"/>
              <a:pPr/>
              <a:t>3/2/14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578C2-2DEB-47AB-9868-C633845A69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51147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059" y="7680961"/>
            <a:ext cx="4937760" cy="906782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13059" y="980441"/>
            <a:ext cx="4937760" cy="6583680"/>
          </a:xfrm>
        </p:spPr>
        <p:txBody>
          <a:bodyPr/>
          <a:lstStyle>
            <a:lvl1pPr marL="0" indent="0">
              <a:buNone/>
              <a:defRPr sz="4200"/>
            </a:lvl1pPr>
            <a:lvl2pPr marL="598641" indent="0">
              <a:buNone/>
              <a:defRPr sz="3700"/>
            </a:lvl2pPr>
            <a:lvl3pPr marL="1197281" indent="0">
              <a:buNone/>
              <a:defRPr sz="3100"/>
            </a:lvl3pPr>
            <a:lvl4pPr marL="1795923" indent="0">
              <a:buNone/>
              <a:defRPr sz="2700"/>
            </a:lvl4pPr>
            <a:lvl5pPr marL="2394563" indent="0">
              <a:buNone/>
              <a:defRPr sz="2700"/>
            </a:lvl5pPr>
            <a:lvl6pPr marL="2993204" indent="0">
              <a:buNone/>
              <a:defRPr sz="2700"/>
            </a:lvl6pPr>
            <a:lvl7pPr marL="3591845" indent="0">
              <a:buNone/>
              <a:defRPr sz="2700"/>
            </a:lvl7pPr>
            <a:lvl8pPr marL="4190485" indent="0">
              <a:buNone/>
              <a:defRPr sz="2700"/>
            </a:lvl8pPr>
            <a:lvl9pPr marL="478912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3059" y="8587742"/>
            <a:ext cx="4937760" cy="1287779"/>
          </a:xfrm>
        </p:spPr>
        <p:txBody>
          <a:bodyPr/>
          <a:lstStyle>
            <a:lvl1pPr marL="0" indent="0">
              <a:buNone/>
              <a:defRPr sz="1800"/>
            </a:lvl1pPr>
            <a:lvl2pPr marL="598641" indent="0">
              <a:buNone/>
              <a:defRPr sz="1600"/>
            </a:lvl2pPr>
            <a:lvl3pPr marL="1197281" indent="0">
              <a:buNone/>
              <a:defRPr sz="1300"/>
            </a:lvl3pPr>
            <a:lvl4pPr marL="1795923" indent="0">
              <a:buNone/>
              <a:defRPr sz="1200"/>
            </a:lvl4pPr>
            <a:lvl5pPr marL="2394563" indent="0">
              <a:buNone/>
              <a:defRPr sz="1200"/>
            </a:lvl5pPr>
            <a:lvl6pPr marL="2993204" indent="0">
              <a:buNone/>
              <a:defRPr sz="1200"/>
            </a:lvl6pPr>
            <a:lvl7pPr marL="3591845" indent="0">
              <a:buNone/>
              <a:defRPr sz="1200"/>
            </a:lvl7pPr>
            <a:lvl8pPr marL="4190485" indent="0">
              <a:buNone/>
              <a:defRPr sz="1200"/>
            </a:lvl8pPr>
            <a:lvl9pPr marL="478912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D9B3F-18CA-43CE-9EBF-9777405DCCEE}" type="datetimeFigureOut">
              <a:rPr lang="en-US" smtClean="0"/>
              <a:pPr/>
              <a:t>3/2/14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578C2-2DEB-47AB-9868-C633845A69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42060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1480" y="439422"/>
            <a:ext cx="7406640" cy="1828800"/>
          </a:xfrm>
          <a:prstGeom prst="rect">
            <a:avLst/>
          </a:prstGeom>
        </p:spPr>
        <p:txBody>
          <a:bodyPr vert="horz" lIns="119728" tIns="59864" rIns="119728" bIns="5986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1480" y="2560322"/>
            <a:ext cx="7406640" cy="7241540"/>
          </a:xfrm>
          <a:prstGeom prst="rect">
            <a:avLst/>
          </a:prstGeom>
        </p:spPr>
        <p:txBody>
          <a:bodyPr vert="horz" lIns="119728" tIns="59864" rIns="119728" bIns="5986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11480" y="10170161"/>
            <a:ext cx="1920240" cy="584201"/>
          </a:xfrm>
          <a:prstGeom prst="rect">
            <a:avLst/>
          </a:prstGeom>
        </p:spPr>
        <p:txBody>
          <a:bodyPr vert="horz" lIns="119728" tIns="59864" rIns="119728" bIns="59864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D9B3F-18CA-43CE-9EBF-9777405DCCEE}" type="datetimeFigureOut">
              <a:rPr lang="en-US" smtClean="0"/>
              <a:pPr/>
              <a:t>3/2/14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11780" y="10170161"/>
            <a:ext cx="2606040" cy="584201"/>
          </a:xfrm>
          <a:prstGeom prst="rect">
            <a:avLst/>
          </a:prstGeom>
        </p:spPr>
        <p:txBody>
          <a:bodyPr vert="horz" lIns="119728" tIns="59864" rIns="119728" bIns="59864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97880" y="10170161"/>
            <a:ext cx="1920240" cy="584201"/>
          </a:xfrm>
          <a:prstGeom prst="rect">
            <a:avLst/>
          </a:prstGeom>
        </p:spPr>
        <p:txBody>
          <a:bodyPr vert="horz" lIns="119728" tIns="59864" rIns="119728" bIns="59864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578C2-2DEB-47AB-9868-C633845A69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99784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97281" rtl="0" eaLnBrk="1" latinLnBrk="0" hangingPunct="1">
        <a:spcBef>
          <a:spcPct val="0"/>
        </a:spcBef>
        <a:buNone/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48981" indent="-448981" algn="l" defTabSz="1197281" rtl="0" eaLnBrk="1" latinLnBrk="0" hangingPunct="1">
        <a:spcBef>
          <a:spcPct val="200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72791" indent="-374151" algn="l" defTabSz="1197281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496602" indent="-299320" algn="l" defTabSz="1197281" rtl="0" eaLnBrk="1" latinLnBrk="0" hangingPunct="1">
        <a:spcBef>
          <a:spcPct val="20000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095243" indent="-299320" algn="l" defTabSz="1197281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693884" indent="-299320" algn="l" defTabSz="1197281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292524" indent="-299320" algn="l" defTabSz="1197281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891165" indent="-299320" algn="l" defTabSz="1197281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489807" indent="-299320" algn="l" defTabSz="1197281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088447" indent="-299320" algn="l" defTabSz="1197281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9728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98641" algn="l" defTabSz="119728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81" algn="l" defTabSz="119728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95923" algn="l" defTabSz="119728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394563" algn="l" defTabSz="119728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204" algn="l" defTabSz="119728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91845" algn="l" defTabSz="119728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90485" algn="l" defTabSz="119728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789127" algn="l" defTabSz="119728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2061" y="1428750"/>
            <a:ext cx="262890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0161" y="533400"/>
            <a:ext cx="27051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9547" y="3083839"/>
            <a:ext cx="60007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9547" y="2340889"/>
            <a:ext cx="5895975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8299" y="5161430"/>
            <a:ext cx="5991225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2111" y="4323230"/>
            <a:ext cx="58578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1461" y="6281470"/>
            <a:ext cx="2209800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7661" y="7576870"/>
            <a:ext cx="2171700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8461" y="7929295"/>
            <a:ext cx="2162175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8461" y="6947918"/>
            <a:ext cx="21336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9832028"/>
            <a:ext cx="215265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511" y="9128236"/>
            <a:ext cx="211455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19499" y="9729370"/>
            <a:ext cx="217170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19499" y="9110245"/>
            <a:ext cx="2124075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6803" y="9010650"/>
            <a:ext cx="2143125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8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6803" y="9755828"/>
            <a:ext cx="21717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" name="TextBox 53"/>
          <p:cNvSpPr txBox="1"/>
          <p:nvPr/>
        </p:nvSpPr>
        <p:spPr>
          <a:xfrm>
            <a:off x="0" y="0"/>
            <a:ext cx="59008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Figure 2: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Issues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identified during hierarchical clustering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057400" y="1219200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48093" y="3131464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62204" y="5161430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009547" y="7729240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016" y="9631973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4114800" y="533400"/>
            <a:ext cx="1185612" cy="18074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2428125" y="2427775"/>
            <a:ext cx="3088677" cy="16870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2514599" y="4321854"/>
            <a:ext cx="3002203" cy="18074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2069254" y="6947918"/>
            <a:ext cx="1512145" cy="18074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4698154" y="6947917"/>
            <a:ext cx="1474045" cy="18074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871788" y="8986420"/>
            <a:ext cx="1414212" cy="16466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3374430" y="9008681"/>
            <a:ext cx="1414212" cy="16466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5881259" y="9008681"/>
            <a:ext cx="1414212" cy="16466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99889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14</Words>
  <Application>Microsoft Macintosh PowerPoint</Application>
  <PresentationFormat>Custom</PresentationFormat>
  <Paragraphs>6</Paragraphs>
  <Slides>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NCI-Frederick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Stockwin, Luke (NIH/NCI) [C]</dc:creator>
  <cp:lastModifiedBy>Dianne Newton</cp:lastModifiedBy>
  <cp:revision>6</cp:revision>
  <dcterms:created xsi:type="dcterms:W3CDTF">2014-03-02T19:14:51Z</dcterms:created>
  <dcterms:modified xsi:type="dcterms:W3CDTF">2014-03-02T19:15:14Z</dcterms:modified>
</cp:coreProperties>
</file>