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21" d="100"/>
          <a:sy n="121" d="100"/>
        </p:scale>
        <p:origin x="-120" y="-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0A71-DCAA-0242-8CCB-AB11C8F6C874}" type="datetimeFigureOut">
              <a:rPr lang="en-US" smtClean="0"/>
              <a:t>1/9/14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B83F-CB7D-C343-B233-ABA0721DB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603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0A71-DCAA-0242-8CCB-AB11C8F6C874}" type="datetimeFigureOut">
              <a:rPr lang="en-US" smtClean="0"/>
              <a:t>1/9/14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B83F-CB7D-C343-B233-ABA0721DB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787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0A71-DCAA-0242-8CCB-AB11C8F6C874}" type="datetimeFigureOut">
              <a:rPr lang="en-US" smtClean="0"/>
              <a:t>1/9/14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B83F-CB7D-C343-B233-ABA0721DB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43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0A71-DCAA-0242-8CCB-AB11C8F6C874}" type="datetimeFigureOut">
              <a:rPr lang="en-US" smtClean="0"/>
              <a:t>1/9/14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B83F-CB7D-C343-B233-ABA0721DB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79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0A71-DCAA-0242-8CCB-AB11C8F6C874}" type="datetimeFigureOut">
              <a:rPr lang="en-US" smtClean="0"/>
              <a:t>1/9/14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B83F-CB7D-C343-B233-ABA0721DB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186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0A71-DCAA-0242-8CCB-AB11C8F6C874}" type="datetimeFigureOut">
              <a:rPr lang="en-US" smtClean="0"/>
              <a:t>1/9/14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B83F-CB7D-C343-B233-ABA0721DB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164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0A71-DCAA-0242-8CCB-AB11C8F6C874}" type="datetimeFigureOut">
              <a:rPr lang="en-US" smtClean="0"/>
              <a:t>1/9/14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B83F-CB7D-C343-B233-ABA0721DB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973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0A71-DCAA-0242-8CCB-AB11C8F6C874}" type="datetimeFigureOut">
              <a:rPr lang="en-US" smtClean="0"/>
              <a:t>1/9/14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B83F-CB7D-C343-B233-ABA0721DB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844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0A71-DCAA-0242-8CCB-AB11C8F6C874}" type="datetimeFigureOut">
              <a:rPr lang="en-US" smtClean="0"/>
              <a:t>1/9/14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B83F-CB7D-C343-B233-ABA0721DB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359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0A71-DCAA-0242-8CCB-AB11C8F6C874}" type="datetimeFigureOut">
              <a:rPr lang="en-US" smtClean="0"/>
              <a:t>1/9/14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B83F-CB7D-C343-B233-ABA0721DB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747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0A71-DCAA-0242-8CCB-AB11C8F6C874}" type="datetimeFigureOut">
              <a:rPr lang="en-US" smtClean="0"/>
              <a:t>1/9/14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DB83F-CB7D-C343-B233-ABA0721DB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714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B0A71-DCAA-0242-8CCB-AB11C8F6C874}" type="datetimeFigureOut">
              <a:rPr lang="en-US" smtClean="0"/>
              <a:t>1/9/14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DB83F-CB7D-C343-B233-ABA0721DB2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1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creen Shot 2014-01-09 at 1.27.1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334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90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Iowa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Mahdi Saatchi</dc:creator>
  <cp:lastModifiedBy>Mahdi Saatchi</cp:lastModifiedBy>
  <cp:revision>2</cp:revision>
  <dcterms:created xsi:type="dcterms:W3CDTF">2014-01-09T19:18:06Z</dcterms:created>
  <dcterms:modified xsi:type="dcterms:W3CDTF">2014-01-09T19:31:05Z</dcterms:modified>
</cp:coreProperties>
</file>