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4F369"/>
    <a:srgbClr val="FF0000"/>
    <a:srgbClr val="CC9900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662" autoAdjust="0"/>
    <p:restoredTop sz="99317" autoAdjust="0"/>
  </p:normalViewPr>
  <p:slideViewPr>
    <p:cSldViewPr snapToGrid="0" snapToObjects="1">
      <p:cViewPr varScale="1">
        <p:scale>
          <a:sx n="74" d="100"/>
          <a:sy n="74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A3B90-8937-4045-9CF0-1DC524DBDF48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B0E38-8FF9-A54B-96DC-3F8CBEE8C22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86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B0E38-8FF9-A54B-96DC-3F8CBEE8C2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6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Trapezóide 494"/>
          <p:cNvSpPr/>
          <p:nvPr/>
        </p:nvSpPr>
        <p:spPr>
          <a:xfrm rot="1108162">
            <a:off x="5967236" y="5322716"/>
            <a:ext cx="403036" cy="366100"/>
          </a:xfrm>
          <a:prstGeom prst="trapezoid">
            <a:avLst>
              <a:gd name="adj" fmla="val 4375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9" name="Retângulo 568"/>
          <p:cNvSpPr/>
          <p:nvPr/>
        </p:nvSpPr>
        <p:spPr>
          <a:xfrm>
            <a:off x="5908406" y="5695082"/>
            <a:ext cx="515056" cy="52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7" name="Trapezóide 596"/>
          <p:cNvSpPr/>
          <p:nvPr/>
        </p:nvSpPr>
        <p:spPr>
          <a:xfrm rot="20778101">
            <a:off x="5816075" y="1518262"/>
            <a:ext cx="216724" cy="348502"/>
          </a:xfrm>
          <a:prstGeom prst="trapezoid">
            <a:avLst>
              <a:gd name="adj" fmla="val 1711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68" name="Conector reto 567"/>
          <p:cNvCxnSpPr>
            <a:endCxn id="437" idx="1"/>
          </p:cNvCxnSpPr>
          <p:nvPr/>
        </p:nvCxnSpPr>
        <p:spPr>
          <a:xfrm>
            <a:off x="5744610" y="1511418"/>
            <a:ext cx="68024" cy="340308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8" name="Conector reto 547"/>
          <p:cNvCxnSpPr>
            <a:endCxn id="435" idx="0"/>
          </p:cNvCxnSpPr>
          <p:nvPr/>
        </p:nvCxnSpPr>
        <p:spPr>
          <a:xfrm flipH="1">
            <a:off x="5572143" y="1526268"/>
            <a:ext cx="31518" cy="285928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2" name="Conector reto 541"/>
          <p:cNvCxnSpPr>
            <a:stCxn id="491" idx="0"/>
          </p:cNvCxnSpPr>
          <p:nvPr/>
        </p:nvCxnSpPr>
        <p:spPr>
          <a:xfrm flipH="1">
            <a:off x="5460169" y="1490268"/>
            <a:ext cx="874" cy="387831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1" name="Conector reto 540"/>
          <p:cNvCxnSpPr/>
          <p:nvPr/>
        </p:nvCxnSpPr>
        <p:spPr>
          <a:xfrm rot="9900000" flipV="1">
            <a:off x="5289788" y="1517519"/>
            <a:ext cx="72000" cy="396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1" name="Conector reto 480"/>
          <p:cNvCxnSpPr/>
          <p:nvPr/>
        </p:nvCxnSpPr>
        <p:spPr>
          <a:xfrm>
            <a:off x="5071766" y="1526268"/>
            <a:ext cx="20427" cy="337143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5" name="Conector reto 444"/>
          <p:cNvCxnSpPr/>
          <p:nvPr/>
        </p:nvCxnSpPr>
        <p:spPr>
          <a:xfrm>
            <a:off x="4843872" y="1490268"/>
            <a:ext cx="1309" cy="392296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1" name="Trapezóide 730"/>
          <p:cNvSpPr/>
          <p:nvPr/>
        </p:nvSpPr>
        <p:spPr>
          <a:xfrm rot="11160000">
            <a:off x="6078982" y="2902934"/>
            <a:ext cx="224968" cy="458317"/>
          </a:xfrm>
          <a:prstGeom prst="trapezoid">
            <a:avLst>
              <a:gd name="adj" fmla="val 3192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90" name="Conector reto 689"/>
          <p:cNvCxnSpPr/>
          <p:nvPr/>
        </p:nvCxnSpPr>
        <p:spPr>
          <a:xfrm rot="15420000" flipH="1" flipV="1">
            <a:off x="5693226" y="3033495"/>
            <a:ext cx="360000" cy="40953"/>
          </a:xfrm>
          <a:prstGeom prst="line">
            <a:avLst/>
          </a:prstGeom>
          <a:ln w="1206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0" name="Conector reto 639"/>
          <p:cNvCxnSpPr/>
          <p:nvPr/>
        </p:nvCxnSpPr>
        <p:spPr>
          <a:xfrm rot="9840000" flipV="1">
            <a:off x="5974329" y="2907666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4" name="Conector reto 633"/>
          <p:cNvCxnSpPr/>
          <p:nvPr/>
        </p:nvCxnSpPr>
        <p:spPr>
          <a:xfrm rot="9780000" flipV="1">
            <a:off x="5562775" y="2901974"/>
            <a:ext cx="72000" cy="324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2" name="Conector reto 621"/>
          <p:cNvCxnSpPr/>
          <p:nvPr/>
        </p:nvCxnSpPr>
        <p:spPr>
          <a:xfrm rot="10020000" flipV="1">
            <a:off x="5430205" y="2900669"/>
            <a:ext cx="72000" cy="324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7" name="Conector reto 606"/>
          <p:cNvCxnSpPr/>
          <p:nvPr/>
        </p:nvCxnSpPr>
        <p:spPr>
          <a:xfrm rot="9900000" flipV="1">
            <a:off x="5305558" y="2907897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5" name="Conector reto 594"/>
          <p:cNvCxnSpPr/>
          <p:nvPr/>
        </p:nvCxnSpPr>
        <p:spPr>
          <a:xfrm rot="9840000" flipV="1">
            <a:off x="5099331" y="2906388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7" name="Conector reto 686"/>
          <p:cNvCxnSpPr/>
          <p:nvPr/>
        </p:nvCxnSpPr>
        <p:spPr>
          <a:xfrm rot="11700000" flipH="1" flipV="1">
            <a:off x="4950783" y="2900433"/>
            <a:ext cx="75033" cy="324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9" name="Conector reto 588"/>
          <p:cNvCxnSpPr/>
          <p:nvPr/>
        </p:nvCxnSpPr>
        <p:spPr>
          <a:xfrm rot="9840000" flipV="1">
            <a:off x="4725624" y="2906633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8" name="Conector reto 667"/>
          <p:cNvCxnSpPr>
            <a:stCxn id="398" idx="0"/>
          </p:cNvCxnSpPr>
          <p:nvPr/>
        </p:nvCxnSpPr>
        <p:spPr>
          <a:xfrm rot="16200000" flipH="1">
            <a:off x="4082328" y="3042458"/>
            <a:ext cx="376615" cy="20478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0" name="Conector reto 659"/>
          <p:cNvCxnSpPr/>
          <p:nvPr/>
        </p:nvCxnSpPr>
        <p:spPr>
          <a:xfrm rot="16200000" flipH="1">
            <a:off x="3495488" y="3067959"/>
            <a:ext cx="324000" cy="20355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7" name="Trapezóide 696"/>
          <p:cNvSpPr/>
          <p:nvPr/>
        </p:nvSpPr>
        <p:spPr>
          <a:xfrm rot="20340000">
            <a:off x="2981784" y="2839738"/>
            <a:ext cx="403036" cy="455133"/>
          </a:xfrm>
          <a:prstGeom prst="trapezoid">
            <a:avLst>
              <a:gd name="adj" fmla="val 3192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64" name="Conector reto 463"/>
          <p:cNvCxnSpPr>
            <a:stCxn id="271" idx="0"/>
            <a:endCxn id="549" idx="2"/>
          </p:cNvCxnSpPr>
          <p:nvPr/>
        </p:nvCxnSpPr>
        <p:spPr>
          <a:xfrm flipH="1">
            <a:off x="3728531" y="4630074"/>
            <a:ext cx="140915" cy="396895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6" name="Trapezóide 445"/>
          <p:cNvSpPr/>
          <p:nvPr/>
        </p:nvSpPr>
        <p:spPr>
          <a:xfrm rot="11101329">
            <a:off x="4118468" y="4641950"/>
            <a:ext cx="403036" cy="355931"/>
          </a:xfrm>
          <a:prstGeom prst="trapezoid">
            <a:avLst>
              <a:gd name="adj" fmla="val 1777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0" name="Trapezóide 429"/>
          <p:cNvSpPr/>
          <p:nvPr/>
        </p:nvSpPr>
        <p:spPr>
          <a:xfrm rot="21104224">
            <a:off x="4094777" y="4351023"/>
            <a:ext cx="403036" cy="308017"/>
          </a:xfrm>
          <a:prstGeom prst="trapezoid">
            <a:avLst>
              <a:gd name="adj" fmla="val 19151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1" name="Retângulo 760"/>
          <p:cNvSpPr/>
          <p:nvPr/>
        </p:nvSpPr>
        <p:spPr>
          <a:xfrm rot="60000">
            <a:off x="6358588" y="4026802"/>
            <a:ext cx="440474" cy="32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9" name="Trapezóide 758"/>
          <p:cNvSpPr/>
          <p:nvPr/>
        </p:nvSpPr>
        <p:spPr>
          <a:xfrm rot="300000">
            <a:off x="6137407" y="3610109"/>
            <a:ext cx="253005" cy="751113"/>
          </a:xfrm>
          <a:prstGeom prst="trapezoid">
            <a:avLst>
              <a:gd name="adj" fmla="val 3192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0" name="Retângulo 759"/>
          <p:cNvSpPr/>
          <p:nvPr/>
        </p:nvSpPr>
        <p:spPr>
          <a:xfrm>
            <a:off x="6151953" y="3539872"/>
            <a:ext cx="212454" cy="40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4" name="Trapezóide 753"/>
          <p:cNvSpPr/>
          <p:nvPr/>
        </p:nvSpPr>
        <p:spPr>
          <a:xfrm rot="20820000">
            <a:off x="6519841" y="2055599"/>
            <a:ext cx="360000" cy="876008"/>
          </a:xfrm>
          <a:prstGeom prst="trapezoid">
            <a:avLst>
              <a:gd name="adj" fmla="val 46162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758" name="Retângulo 757"/>
          <p:cNvSpPr/>
          <p:nvPr/>
        </p:nvSpPr>
        <p:spPr>
          <a:xfrm rot="19260000">
            <a:off x="6791955" y="2269917"/>
            <a:ext cx="515056" cy="52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756" name="Retângulo 755"/>
          <p:cNvSpPr/>
          <p:nvPr/>
        </p:nvSpPr>
        <p:spPr>
          <a:xfrm>
            <a:off x="6577772" y="1999674"/>
            <a:ext cx="515056" cy="52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cxnSp>
        <p:nvCxnSpPr>
          <p:cNvPr id="753" name="Conector reto 752"/>
          <p:cNvCxnSpPr/>
          <p:nvPr/>
        </p:nvCxnSpPr>
        <p:spPr>
          <a:xfrm rot="10080000" flipV="1">
            <a:off x="6472358" y="2543297"/>
            <a:ext cx="72000" cy="360000"/>
          </a:xfrm>
          <a:prstGeom prst="line">
            <a:avLst/>
          </a:prstGeom>
          <a:ln w="1524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2" name="Conector reto 741"/>
          <p:cNvCxnSpPr/>
          <p:nvPr/>
        </p:nvCxnSpPr>
        <p:spPr>
          <a:xfrm flipH="1">
            <a:off x="5708070" y="5293904"/>
            <a:ext cx="15004" cy="365688"/>
          </a:xfrm>
          <a:prstGeom prst="line">
            <a:avLst/>
          </a:prstGeom>
          <a:ln w="1619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0" name="Conector reto 739"/>
          <p:cNvCxnSpPr/>
          <p:nvPr/>
        </p:nvCxnSpPr>
        <p:spPr>
          <a:xfrm rot="5400000">
            <a:off x="5592653" y="5137828"/>
            <a:ext cx="317004" cy="22297"/>
          </a:xfrm>
          <a:prstGeom prst="line">
            <a:avLst/>
          </a:prstGeom>
          <a:ln w="1619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8" name="Conector reto 737"/>
          <p:cNvCxnSpPr/>
          <p:nvPr/>
        </p:nvCxnSpPr>
        <p:spPr>
          <a:xfrm rot="16020000" flipH="1">
            <a:off x="5572434" y="4814271"/>
            <a:ext cx="351786" cy="20938"/>
          </a:xfrm>
          <a:prstGeom prst="line">
            <a:avLst/>
          </a:prstGeom>
          <a:ln w="1619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6" name="Conector reto 735"/>
          <p:cNvCxnSpPr/>
          <p:nvPr/>
        </p:nvCxnSpPr>
        <p:spPr>
          <a:xfrm rot="5700000">
            <a:off x="5568741" y="4485273"/>
            <a:ext cx="353129" cy="3229"/>
          </a:xfrm>
          <a:prstGeom prst="line">
            <a:avLst/>
          </a:prstGeom>
          <a:ln w="1619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5" name="Conector reto 734"/>
          <p:cNvCxnSpPr/>
          <p:nvPr/>
        </p:nvCxnSpPr>
        <p:spPr>
          <a:xfrm rot="10260000" flipV="1">
            <a:off x="5701873" y="3960691"/>
            <a:ext cx="72000" cy="396000"/>
          </a:xfrm>
          <a:prstGeom prst="line">
            <a:avLst/>
          </a:prstGeom>
          <a:ln w="1619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2" name="Retângulo 731"/>
          <p:cNvSpPr/>
          <p:nvPr/>
        </p:nvSpPr>
        <p:spPr>
          <a:xfrm>
            <a:off x="6096508" y="3241005"/>
            <a:ext cx="196775" cy="131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29" name="Conector reto 728"/>
          <p:cNvCxnSpPr/>
          <p:nvPr/>
        </p:nvCxnSpPr>
        <p:spPr>
          <a:xfrm rot="16200000" flipH="1">
            <a:off x="6035832" y="2736891"/>
            <a:ext cx="360130" cy="652"/>
          </a:xfrm>
          <a:prstGeom prst="line">
            <a:avLst/>
          </a:prstGeom>
          <a:ln w="2127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7" name="Conector reto 726"/>
          <p:cNvCxnSpPr/>
          <p:nvPr/>
        </p:nvCxnSpPr>
        <p:spPr>
          <a:xfrm rot="16200000" flipH="1">
            <a:off x="5726225" y="2067106"/>
            <a:ext cx="720000" cy="269987"/>
          </a:xfrm>
          <a:prstGeom prst="line">
            <a:avLst/>
          </a:prstGeom>
          <a:ln w="2127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8" name="Conector reto 717"/>
          <p:cNvCxnSpPr/>
          <p:nvPr/>
        </p:nvCxnSpPr>
        <p:spPr>
          <a:xfrm rot="5400000">
            <a:off x="2814187" y="4902357"/>
            <a:ext cx="298349" cy="547572"/>
          </a:xfrm>
          <a:prstGeom prst="line">
            <a:avLst/>
          </a:prstGeom>
          <a:ln w="1238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0" name="Conector reto 719"/>
          <p:cNvCxnSpPr>
            <a:endCxn id="520" idx="0"/>
          </p:cNvCxnSpPr>
          <p:nvPr/>
        </p:nvCxnSpPr>
        <p:spPr>
          <a:xfrm flipH="1">
            <a:off x="2814147" y="4984171"/>
            <a:ext cx="532005" cy="308788"/>
          </a:xfrm>
          <a:prstGeom prst="line">
            <a:avLst/>
          </a:prstGeom>
          <a:ln w="1174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4" name="Retângulo 723"/>
          <p:cNvSpPr/>
          <p:nvPr/>
        </p:nvSpPr>
        <p:spPr>
          <a:xfrm>
            <a:off x="2697147" y="5311049"/>
            <a:ext cx="78727" cy="2283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5" name="Trapezóide 714"/>
          <p:cNvSpPr/>
          <p:nvPr/>
        </p:nvSpPr>
        <p:spPr>
          <a:xfrm rot="20150848">
            <a:off x="2988316" y="3908279"/>
            <a:ext cx="471408" cy="808967"/>
          </a:xfrm>
          <a:prstGeom prst="trapezoid">
            <a:avLst>
              <a:gd name="adj" fmla="val 30043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6" name="Retângulo 715"/>
          <p:cNvSpPr/>
          <p:nvPr/>
        </p:nvSpPr>
        <p:spPr>
          <a:xfrm>
            <a:off x="2941960" y="4334337"/>
            <a:ext cx="694933" cy="455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7" name="Trapezóide 716"/>
          <p:cNvSpPr/>
          <p:nvPr/>
        </p:nvSpPr>
        <p:spPr>
          <a:xfrm rot="10920000">
            <a:off x="3054130" y="4335248"/>
            <a:ext cx="403036" cy="683254"/>
          </a:xfrm>
          <a:prstGeom prst="trapezoid">
            <a:avLst>
              <a:gd name="adj" fmla="val 2434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13" name="Conector reto 712"/>
          <p:cNvCxnSpPr>
            <a:endCxn id="507" idx="1"/>
          </p:cNvCxnSpPr>
          <p:nvPr/>
        </p:nvCxnSpPr>
        <p:spPr>
          <a:xfrm flipH="1">
            <a:off x="5830021" y="5336497"/>
            <a:ext cx="32564" cy="315617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1" name="Conector reto 710"/>
          <p:cNvCxnSpPr/>
          <p:nvPr/>
        </p:nvCxnSpPr>
        <p:spPr>
          <a:xfrm rot="5280000">
            <a:off x="5396697" y="5473568"/>
            <a:ext cx="360000" cy="21447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9" name="Conector reto 708"/>
          <p:cNvCxnSpPr/>
          <p:nvPr/>
        </p:nvCxnSpPr>
        <p:spPr>
          <a:xfrm rot="5340000">
            <a:off x="5318513" y="5454817"/>
            <a:ext cx="324000" cy="28676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7" name="Conector reto 706"/>
          <p:cNvCxnSpPr/>
          <p:nvPr/>
        </p:nvCxnSpPr>
        <p:spPr>
          <a:xfrm rot="16260000" flipH="1">
            <a:off x="5162858" y="5467738"/>
            <a:ext cx="360000" cy="12497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5" name="Conector reto 704"/>
          <p:cNvCxnSpPr/>
          <p:nvPr/>
        </p:nvCxnSpPr>
        <p:spPr>
          <a:xfrm rot="5340000">
            <a:off x="4952472" y="5490333"/>
            <a:ext cx="360000" cy="5173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3" name="Conector reto 702"/>
          <p:cNvCxnSpPr>
            <a:endCxn id="497" idx="2"/>
          </p:cNvCxnSpPr>
          <p:nvPr/>
        </p:nvCxnSpPr>
        <p:spPr>
          <a:xfrm flipH="1">
            <a:off x="4997688" y="5356684"/>
            <a:ext cx="15302" cy="33143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1" name="Conector reto 700"/>
          <p:cNvCxnSpPr/>
          <p:nvPr/>
        </p:nvCxnSpPr>
        <p:spPr>
          <a:xfrm rot="5280000">
            <a:off x="4581289" y="5481002"/>
            <a:ext cx="360000" cy="20597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0" name="Conector reto 699"/>
          <p:cNvCxnSpPr/>
          <p:nvPr/>
        </p:nvCxnSpPr>
        <p:spPr>
          <a:xfrm rot="16500000" flipH="1">
            <a:off x="4076954" y="4157106"/>
            <a:ext cx="360000" cy="57888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8" name="Trapezóide 697"/>
          <p:cNvSpPr/>
          <p:nvPr/>
        </p:nvSpPr>
        <p:spPr>
          <a:xfrm rot="12171937">
            <a:off x="2993914" y="3522708"/>
            <a:ext cx="396000" cy="576000"/>
          </a:xfrm>
          <a:prstGeom prst="trapezoid">
            <a:avLst>
              <a:gd name="adj" fmla="val 2434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93" name="Conector reto 692"/>
          <p:cNvCxnSpPr/>
          <p:nvPr/>
        </p:nvCxnSpPr>
        <p:spPr>
          <a:xfrm rot="16200000" flipH="1">
            <a:off x="2782273" y="2087509"/>
            <a:ext cx="604912" cy="482559"/>
          </a:xfrm>
          <a:prstGeom prst="line">
            <a:avLst/>
          </a:prstGeom>
          <a:ln w="3365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6" name="Trapezóide 695"/>
          <p:cNvSpPr/>
          <p:nvPr/>
        </p:nvSpPr>
        <p:spPr>
          <a:xfrm rot="12180000">
            <a:off x="2989508" y="2490152"/>
            <a:ext cx="403036" cy="458317"/>
          </a:xfrm>
          <a:prstGeom prst="trapezoid">
            <a:avLst>
              <a:gd name="adj" fmla="val 3192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4" name="Retângulo 693"/>
          <p:cNvSpPr/>
          <p:nvPr/>
        </p:nvSpPr>
        <p:spPr>
          <a:xfrm>
            <a:off x="2617124" y="1916089"/>
            <a:ext cx="660453" cy="3199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89" name="Conector reto 688"/>
          <p:cNvCxnSpPr/>
          <p:nvPr/>
        </p:nvCxnSpPr>
        <p:spPr>
          <a:xfrm rot="16320000" flipH="1" flipV="1">
            <a:off x="5703740" y="2716199"/>
            <a:ext cx="360000" cy="40953"/>
          </a:xfrm>
          <a:prstGeom prst="line">
            <a:avLst/>
          </a:prstGeom>
          <a:ln w="1206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8" name="Conector reto 687"/>
          <p:cNvCxnSpPr/>
          <p:nvPr/>
        </p:nvCxnSpPr>
        <p:spPr>
          <a:xfrm rot="11520000" flipH="1" flipV="1">
            <a:off x="4951668" y="2561411"/>
            <a:ext cx="75033" cy="324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5" name="Conector reto 684"/>
          <p:cNvCxnSpPr/>
          <p:nvPr/>
        </p:nvCxnSpPr>
        <p:spPr>
          <a:xfrm rot="11280000" flipH="1" flipV="1">
            <a:off x="4943303" y="3596147"/>
            <a:ext cx="75033" cy="540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2" name="Conector reto 681"/>
          <p:cNvCxnSpPr/>
          <p:nvPr/>
        </p:nvCxnSpPr>
        <p:spPr>
          <a:xfrm rot="11580000" flipH="1" flipV="1">
            <a:off x="4940514" y="4010116"/>
            <a:ext cx="75033" cy="360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1" name="Conector reto 680"/>
          <p:cNvCxnSpPr/>
          <p:nvPr/>
        </p:nvCxnSpPr>
        <p:spPr>
          <a:xfrm rot="9600000" flipV="1">
            <a:off x="4969864" y="4341991"/>
            <a:ext cx="72000" cy="324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0" name="Conector reto 679"/>
          <p:cNvCxnSpPr/>
          <p:nvPr/>
        </p:nvCxnSpPr>
        <p:spPr>
          <a:xfrm rot="9840000" flipV="1">
            <a:off x="4996865" y="4667101"/>
            <a:ext cx="72000" cy="324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9" name="Conector reto 678"/>
          <p:cNvCxnSpPr/>
          <p:nvPr/>
        </p:nvCxnSpPr>
        <p:spPr>
          <a:xfrm rot="10440000" flipV="1">
            <a:off x="4994571" y="4972714"/>
            <a:ext cx="72000" cy="324000"/>
          </a:xfrm>
          <a:prstGeom prst="line">
            <a:avLst/>
          </a:prstGeom>
          <a:ln w="1143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7" name="Conector reto 676"/>
          <p:cNvCxnSpPr/>
          <p:nvPr/>
        </p:nvCxnSpPr>
        <p:spPr>
          <a:xfrm rot="16380000" flipH="1" flipV="1">
            <a:off x="4145074" y="5121851"/>
            <a:ext cx="324000" cy="47409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1" name="Conector reto 670"/>
          <p:cNvCxnSpPr/>
          <p:nvPr/>
        </p:nvCxnSpPr>
        <p:spPr>
          <a:xfrm rot="5400000">
            <a:off x="4075066" y="3797810"/>
            <a:ext cx="396000" cy="35575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6" name="Conector reto 665"/>
          <p:cNvCxnSpPr/>
          <p:nvPr/>
        </p:nvCxnSpPr>
        <p:spPr>
          <a:xfrm rot="16380000" flipH="1" flipV="1">
            <a:off x="4085726" y="2705585"/>
            <a:ext cx="390295" cy="30806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5" name="Conector reto 664"/>
          <p:cNvCxnSpPr/>
          <p:nvPr/>
        </p:nvCxnSpPr>
        <p:spPr>
          <a:xfrm rot="16080000" flipH="1" flipV="1">
            <a:off x="4107430" y="2355061"/>
            <a:ext cx="396000" cy="40953"/>
          </a:xfrm>
          <a:prstGeom prst="line">
            <a:avLst/>
          </a:prstGeom>
          <a:ln w="2921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2" name="Conector reto 661"/>
          <p:cNvCxnSpPr/>
          <p:nvPr/>
        </p:nvCxnSpPr>
        <p:spPr>
          <a:xfrm rot="16200000" flipH="1" flipV="1">
            <a:off x="3516405" y="2341155"/>
            <a:ext cx="396000" cy="40953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1" name="Conector reto 660"/>
          <p:cNvCxnSpPr/>
          <p:nvPr/>
        </p:nvCxnSpPr>
        <p:spPr>
          <a:xfrm rot="16920000" flipH="1">
            <a:off x="3491641" y="2717006"/>
            <a:ext cx="360000" cy="20355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6" name="Conector reto 655"/>
          <p:cNvCxnSpPr>
            <a:stCxn id="377" idx="2"/>
          </p:cNvCxnSpPr>
          <p:nvPr/>
        </p:nvCxnSpPr>
        <p:spPr>
          <a:xfrm rot="5400000">
            <a:off x="3477249" y="3785593"/>
            <a:ext cx="360000" cy="6729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2" name="Conector reto 651"/>
          <p:cNvCxnSpPr/>
          <p:nvPr/>
        </p:nvCxnSpPr>
        <p:spPr>
          <a:xfrm rot="16200000" flipH="1">
            <a:off x="3464123" y="4175120"/>
            <a:ext cx="360000" cy="51024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1" name="Conector reto 650"/>
          <p:cNvCxnSpPr/>
          <p:nvPr/>
        </p:nvCxnSpPr>
        <p:spPr>
          <a:xfrm>
            <a:off x="3672611" y="4346701"/>
            <a:ext cx="216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0" name="Conector reto 649"/>
          <p:cNvCxnSpPr/>
          <p:nvPr/>
        </p:nvCxnSpPr>
        <p:spPr>
          <a:xfrm rot="17220000" flipH="1">
            <a:off x="3539043" y="5132153"/>
            <a:ext cx="324000" cy="18819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7" name="Conector reto 646"/>
          <p:cNvCxnSpPr/>
          <p:nvPr/>
        </p:nvCxnSpPr>
        <p:spPr>
          <a:xfrm rot="10320000" flipV="1">
            <a:off x="5834494" y="5010774"/>
            <a:ext cx="72000" cy="288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6" name="Conector reto 645"/>
          <p:cNvCxnSpPr/>
          <p:nvPr/>
        </p:nvCxnSpPr>
        <p:spPr>
          <a:xfrm rot="9480000" flipV="1">
            <a:off x="5826806" y="4671116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5" name="Conector reto 644"/>
          <p:cNvCxnSpPr/>
          <p:nvPr/>
        </p:nvCxnSpPr>
        <p:spPr>
          <a:xfrm rot="10380000" flipV="1">
            <a:off x="5816931" y="4349995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4" name="Conector reto 643"/>
          <p:cNvCxnSpPr/>
          <p:nvPr/>
        </p:nvCxnSpPr>
        <p:spPr>
          <a:xfrm rot="10080000" flipV="1">
            <a:off x="5837254" y="3999161"/>
            <a:ext cx="72000" cy="360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2" name="Conector reto 641"/>
          <p:cNvCxnSpPr/>
          <p:nvPr/>
        </p:nvCxnSpPr>
        <p:spPr>
          <a:xfrm rot="11580000" flipV="1">
            <a:off x="5903425" y="3575885"/>
            <a:ext cx="72000" cy="432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9" name="Conector reto 638"/>
          <p:cNvCxnSpPr/>
          <p:nvPr/>
        </p:nvCxnSpPr>
        <p:spPr>
          <a:xfrm rot="10260000" flipV="1">
            <a:off x="5973951" y="2543432"/>
            <a:ext cx="72000" cy="360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8" name="Conector reto 637"/>
          <p:cNvCxnSpPr>
            <a:stCxn id="437" idx="0"/>
          </p:cNvCxnSpPr>
          <p:nvPr/>
        </p:nvCxnSpPr>
        <p:spPr>
          <a:xfrm rot="16200000" flipH="1">
            <a:off x="5567346" y="2099700"/>
            <a:ext cx="684000" cy="211424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7" name="Conector reto 636"/>
          <p:cNvCxnSpPr/>
          <p:nvPr/>
        </p:nvCxnSpPr>
        <p:spPr>
          <a:xfrm rot="10020000" flipV="1">
            <a:off x="5527126" y="1811215"/>
            <a:ext cx="72000" cy="396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6" name="Conector reto 635"/>
          <p:cNvCxnSpPr/>
          <p:nvPr/>
        </p:nvCxnSpPr>
        <p:spPr>
          <a:xfrm rot="9720000" flipV="1">
            <a:off x="5563383" y="2164349"/>
            <a:ext cx="72000" cy="396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5" name="Conector reto 634"/>
          <p:cNvCxnSpPr/>
          <p:nvPr/>
        </p:nvCxnSpPr>
        <p:spPr>
          <a:xfrm rot="10500000" flipV="1">
            <a:off x="5571455" y="2563079"/>
            <a:ext cx="72000" cy="324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2" name="Conector reto 631"/>
          <p:cNvCxnSpPr/>
          <p:nvPr/>
        </p:nvCxnSpPr>
        <p:spPr>
          <a:xfrm rot="10560000" flipV="1">
            <a:off x="5572055" y="3607160"/>
            <a:ext cx="72000" cy="540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0" name="Conector reto 629"/>
          <p:cNvCxnSpPr/>
          <p:nvPr/>
        </p:nvCxnSpPr>
        <p:spPr>
          <a:xfrm rot="9960000" flipV="1">
            <a:off x="5556482" y="4006876"/>
            <a:ext cx="72000" cy="324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9" name="Conector reto 628"/>
          <p:cNvCxnSpPr/>
          <p:nvPr/>
        </p:nvCxnSpPr>
        <p:spPr>
          <a:xfrm rot="10200000" flipV="1">
            <a:off x="5552177" y="4342910"/>
            <a:ext cx="72000" cy="324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8" name="Conector reto 627"/>
          <p:cNvCxnSpPr/>
          <p:nvPr/>
        </p:nvCxnSpPr>
        <p:spPr>
          <a:xfrm rot="9840000" flipV="1">
            <a:off x="5552191" y="4662826"/>
            <a:ext cx="72000" cy="324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7" name="Conector reto 626"/>
          <p:cNvCxnSpPr/>
          <p:nvPr/>
        </p:nvCxnSpPr>
        <p:spPr>
          <a:xfrm rot="10140000" flipV="1">
            <a:off x="5556719" y="5012376"/>
            <a:ext cx="72000" cy="288000"/>
          </a:xfrm>
          <a:prstGeom prst="line">
            <a:avLst/>
          </a:prstGeom>
          <a:ln w="889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5" name="Conector reto 624"/>
          <p:cNvCxnSpPr/>
          <p:nvPr/>
        </p:nvCxnSpPr>
        <p:spPr>
          <a:xfrm rot="9900000" flipV="1">
            <a:off x="5426459" y="1829364"/>
            <a:ext cx="72000" cy="360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4" name="Conector reto 623"/>
          <p:cNvCxnSpPr/>
          <p:nvPr/>
        </p:nvCxnSpPr>
        <p:spPr>
          <a:xfrm rot="9840000" flipV="1">
            <a:off x="5446550" y="2195865"/>
            <a:ext cx="72000" cy="360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3" name="Conector reto 622"/>
          <p:cNvCxnSpPr/>
          <p:nvPr/>
        </p:nvCxnSpPr>
        <p:spPr>
          <a:xfrm rot="10380000" flipV="1">
            <a:off x="5442462" y="2574031"/>
            <a:ext cx="72000" cy="324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0" name="Conector reto 619"/>
          <p:cNvCxnSpPr/>
          <p:nvPr/>
        </p:nvCxnSpPr>
        <p:spPr>
          <a:xfrm rot="10260000" flipV="1">
            <a:off x="5437320" y="3588979"/>
            <a:ext cx="72000" cy="396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9" name="Conector reto 618"/>
          <p:cNvCxnSpPr/>
          <p:nvPr/>
        </p:nvCxnSpPr>
        <p:spPr>
          <a:xfrm rot="10320000" flipV="1">
            <a:off x="5463159" y="4976598"/>
            <a:ext cx="72000" cy="324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8" name="Conector reto 617"/>
          <p:cNvCxnSpPr/>
          <p:nvPr/>
        </p:nvCxnSpPr>
        <p:spPr>
          <a:xfrm rot="9780000" flipV="1">
            <a:off x="5463697" y="4667673"/>
            <a:ext cx="72000" cy="324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7" name="Conector reto 616"/>
          <p:cNvCxnSpPr/>
          <p:nvPr/>
        </p:nvCxnSpPr>
        <p:spPr>
          <a:xfrm rot="10080000" flipV="1">
            <a:off x="5448446" y="4313875"/>
            <a:ext cx="72000" cy="360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6" name="Conector reto 615"/>
          <p:cNvCxnSpPr/>
          <p:nvPr/>
        </p:nvCxnSpPr>
        <p:spPr>
          <a:xfrm rot="10260000" flipV="1">
            <a:off x="5441196" y="3994231"/>
            <a:ext cx="72000" cy="540000"/>
          </a:xfrm>
          <a:prstGeom prst="line">
            <a:avLst/>
          </a:prstGeom>
          <a:ln w="730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4" name="Conector reto 613"/>
          <p:cNvCxnSpPr/>
          <p:nvPr/>
        </p:nvCxnSpPr>
        <p:spPr>
          <a:xfrm rot="10500000" flipV="1">
            <a:off x="5327137" y="4975673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3" name="Conector reto 612"/>
          <p:cNvCxnSpPr/>
          <p:nvPr/>
        </p:nvCxnSpPr>
        <p:spPr>
          <a:xfrm rot="9840000" flipV="1">
            <a:off x="5333714" y="4673073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2" name="Conector reto 611"/>
          <p:cNvCxnSpPr/>
          <p:nvPr/>
        </p:nvCxnSpPr>
        <p:spPr>
          <a:xfrm rot="9960000" flipV="1">
            <a:off x="5319473" y="4349234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1" name="Conector reto 610"/>
          <p:cNvCxnSpPr/>
          <p:nvPr/>
        </p:nvCxnSpPr>
        <p:spPr>
          <a:xfrm rot="10020000" flipV="1">
            <a:off x="5302103" y="3996766"/>
            <a:ext cx="72000" cy="360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9" name="Conector reto 608"/>
          <p:cNvCxnSpPr/>
          <p:nvPr/>
        </p:nvCxnSpPr>
        <p:spPr>
          <a:xfrm rot="10440000" flipV="1">
            <a:off x="5308691" y="3596947"/>
            <a:ext cx="72000" cy="50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6" name="Conector reto 605"/>
          <p:cNvCxnSpPr/>
          <p:nvPr/>
        </p:nvCxnSpPr>
        <p:spPr>
          <a:xfrm rot="10320000" flipV="1">
            <a:off x="5307844" y="2575806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5" name="Conector reto 604"/>
          <p:cNvCxnSpPr/>
          <p:nvPr/>
        </p:nvCxnSpPr>
        <p:spPr>
          <a:xfrm rot="10260000" flipV="1">
            <a:off x="5320420" y="2165223"/>
            <a:ext cx="72000" cy="396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4" name="Conector reto 603"/>
          <p:cNvCxnSpPr/>
          <p:nvPr/>
        </p:nvCxnSpPr>
        <p:spPr>
          <a:xfrm rot="9900000" flipV="1">
            <a:off x="5310228" y="1831165"/>
            <a:ext cx="72000" cy="396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3" name="Conector reto 602"/>
          <p:cNvCxnSpPr/>
          <p:nvPr/>
        </p:nvCxnSpPr>
        <p:spPr>
          <a:xfrm rot="9660000" flipV="1">
            <a:off x="5080748" y="1835973"/>
            <a:ext cx="72000" cy="360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2" name="Conector reto 601"/>
          <p:cNvCxnSpPr/>
          <p:nvPr/>
        </p:nvCxnSpPr>
        <p:spPr>
          <a:xfrm rot="9960000" flipV="1">
            <a:off x="5117406" y="2173108"/>
            <a:ext cx="72000" cy="396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1" name="Conector reto 600"/>
          <p:cNvCxnSpPr/>
          <p:nvPr/>
        </p:nvCxnSpPr>
        <p:spPr>
          <a:xfrm rot="10500000" flipV="1">
            <a:off x="5119688" y="4993274"/>
            <a:ext cx="72000" cy="306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0" name="Conector reto 599"/>
          <p:cNvCxnSpPr/>
          <p:nvPr/>
        </p:nvCxnSpPr>
        <p:spPr>
          <a:xfrm rot="9720000" flipV="1">
            <a:off x="5126625" y="4672372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9" name="Conector reto 598"/>
          <p:cNvCxnSpPr/>
          <p:nvPr/>
        </p:nvCxnSpPr>
        <p:spPr>
          <a:xfrm rot="10020000" flipV="1">
            <a:off x="5107985" y="4348721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8" name="Conector reto 597"/>
          <p:cNvCxnSpPr/>
          <p:nvPr/>
        </p:nvCxnSpPr>
        <p:spPr>
          <a:xfrm rot="9840000" flipV="1">
            <a:off x="5102550" y="4011546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6" name="Conector reto 595"/>
          <p:cNvCxnSpPr/>
          <p:nvPr/>
        </p:nvCxnSpPr>
        <p:spPr>
          <a:xfrm rot="10500000" flipV="1">
            <a:off x="5107933" y="2575093"/>
            <a:ext cx="72000" cy="324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4" name="Conector reto 593"/>
          <p:cNvCxnSpPr/>
          <p:nvPr/>
        </p:nvCxnSpPr>
        <p:spPr>
          <a:xfrm rot="10320000" flipV="1">
            <a:off x="5102199" y="3601010"/>
            <a:ext cx="72000" cy="396000"/>
          </a:xfrm>
          <a:prstGeom prst="line">
            <a:avLst/>
          </a:prstGeom>
          <a:ln w="412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2" name="Conector reto 591"/>
          <p:cNvCxnSpPr/>
          <p:nvPr/>
        </p:nvCxnSpPr>
        <p:spPr>
          <a:xfrm rot="10560000" flipV="1">
            <a:off x="4790097" y="1837515"/>
            <a:ext cx="72000" cy="360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1" name="Conector reto 590"/>
          <p:cNvCxnSpPr/>
          <p:nvPr/>
        </p:nvCxnSpPr>
        <p:spPr>
          <a:xfrm rot="10320000" flipV="1">
            <a:off x="4753368" y="2198677"/>
            <a:ext cx="72000" cy="360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0" name="Conector reto 589"/>
          <p:cNvCxnSpPr/>
          <p:nvPr/>
        </p:nvCxnSpPr>
        <p:spPr>
          <a:xfrm rot="10320000" flipV="1">
            <a:off x="4731154" y="2564998"/>
            <a:ext cx="72000" cy="324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upo 444"/>
          <p:cNvGrpSpPr/>
          <p:nvPr/>
        </p:nvGrpSpPr>
        <p:grpSpPr>
          <a:xfrm>
            <a:off x="3242645" y="3194663"/>
            <a:ext cx="3056985" cy="412939"/>
            <a:chOff x="3242645" y="3194663"/>
            <a:chExt cx="3056985" cy="412939"/>
          </a:xfrm>
        </p:grpSpPr>
        <p:sp>
          <p:nvSpPr>
            <p:cNvPr id="733" name="Trapezóide 732"/>
            <p:cNvSpPr/>
            <p:nvPr/>
          </p:nvSpPr>
          <p:spPr>
            <a:xfrm rot="21060000">
              <a:off x="6103824" y="3233149"/>
              <a:ext cx="195806" cy="369985"/>
            </a:xfrm>
            <a:prstGeom prst="trapezoid">
              <a:avLst>
                <a:gd name="adj" fmla="val 31924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692" name="Conector reto 691"/>
            <p:cNvCxnSpPr/>
            <p:nvPr/>
          </p:nvCxnSpPr>
          <p:spPr>
            <a:xfrm rot="15660000" flipH="1" flipV="1">
              <a:off x="3065122" y="3389125"/>
              <a:ext cx="396000" cy="40953"/>
            </a:xfrm>
            <a:prstGeom prst="line">
              <a:avLst/>
            </a:prstGeom>
            <a:ln w="4159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1" name="Conector reto 690"/>
            <p:cNvCxnSpPr/>
            <p:nvPr/>
          </p:nvCxnSpPr>
          <p:spPr>
            <a:xfrm rot="15840000" flipH="1" flipV="1">
              <a:off x="5710018" y="3401437"/>
              <a:ext cx="360000" cy="40953"/>
            </a:xfrm>
            <a:prstGeom prst="line">
              <a:avLst/>
            </a:prstGeom>
            <a:ln w="12065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6" name="Conector reto 685"/>
            <p:cNvCxnSpPr/>
            <p:nvPr/>
          </p:nvCxnSpPr>
          <p:spPr>
            <a:xfrm rot="11460000" flipH="1" flipV="1">
              <a:off x="4947182" y="3202386"/>
              <a:ext cx="75033" cy="396000"/>
            </a:xfrm>
            <a:prstGeom prst="line">
              <a:avLst/>
            </a:prstGeom>
            <a:ln w="1143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0" name="Conector reto 669"/>
            <p:cNvCxnSpPr/>
            <p:nvPr/>
          </p:nvCxnSpPr>
          <p:spPr>
            <a:xfrm rot="16200000" flipH="1">
              <a:off x="4102807" y="3406685"/>
              <a:ext cx="376615" cy="20478"/>
            </a:xfrm>
            <a:prstGeom prst="line">
              <a:avLst/>
            </a:prstGeom>
            <a:ln w="2921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8" name="Conector reto 657"/>
            <p:cNvCxnSpPr>
              <a:stCxn id="314" idx="0"/>
            </p:cNvCxnSpPr>
            <p:nvPr/>
          </p:nvCxnSpPr>
          <p:spPr>
            <a:xfrm rot="16200000" flipH="1">
              <a:off x="3472522" y="3389807"/>
              <a:ext cx="410643" cy="20355"/>
            </a:xfrm>
            <a:prstGeom prst="line">
              <a:avLst/>
            </a:prstGeom>
            <a:ln w="10795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1" name="Conector reto 640"/>
            <p:cNvCxnSpPr/>
            <p:nvPr/>
          </p:nvCxnSpPr>
          <p:spPr>
            <a:xfrm rot="10080000" flipV="1">
              <a:off x="5987870" y="3242356"/>
              <a:ext cx="72000" cy="360000"/>
            </a:xfrm>
            <a:prstGeom prst="line">
              <a:avLst/>
            </a:prstGeom>
            <a:ln w="412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Conector reto 632"/>
            <p:cNvCxnSpPr/>
            <p:nvPr/>
          </p:nvCxnSpPr>
          <p:spPr>
            <a:xfrm rot="10080000" flipV="1">
              <a:off x="5583100" y="3243233"/>
              <a:ext cx="72000" cy="360000"/>
            </a:xfrm>
            <a:prstGeom prst="line">
              <a:avLst/>
            </a:prstGeom>
            <a:ln w="8890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Conector reto 620"/>
            <p:cNvCxnSpPr/>
            <p:nvPr/>
          </p:nvCxnSpPr>
          <p:spPr>
            <a:xfrm rot="10020000" flipV="1">
              <a:off x="5434553" y="3235380"/>
              <a:ext cx="72000" cy="360000"/>
            </a:xfrm>
            <a:prstGeom prst="line">
              <a:avLst/>
            </a:prstGeom>
            <a:ln w="730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Conector reto 607"/>
            <p:cNvCxnSpPr/>
            <p:nvPr/>
          </p:nvCxnSpPr>
          <p:spPr>
            <a:xfrm rot="10080000" flipV="1">
              <a:off x="5315067" y="3239199"/>
              <a:ext cx="72000" cy="360000"/>
            </a:xfrm>
            <a:prstGeom prst="line">
              <a:avLst/>
            </a:prstGeom>
            <a:ln w="10795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3" name="Conector reto 592"/>
            <p:cNvCxnSpPr/>
            <p:nvPr/>
          </p:nvCxnSpPr>
          <p:spPr>
            <a:xfrm rot="10140000" flipV="1">
              <a:off x="5110840" y="3238894"/>
              <a:ext cx="72000" cy="360000"/>
            </a:xfrm>
            <a:prstGeom prst="line">
              <a:avLst/>
            </a:prstGeom>
            <a:ln w="412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8" name="Conector reto 587"/>
            <p:cNvCxnSpPr/>
            <p:nvPr/>
          </p:nvCxnSpPr>
          <p:spPr>
            <a:xfrm rot="10080000" flipV="1">
              <a:off x="4745758" y="3238128"/>
              <a:ext cx="72000" cy="360000"/>
            </a:xfrm>
            <a:prstGeom prst="line">
              <a:avLst/>
            </a:prstGeom>
            <a:ln w="107950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7" name="Conector reto 586"/>
          <p:cNvCxnSpPr/>
          <p:nvPr/>
        </p:nvCxnSpPr>
        <p:spPr>
          <a:xfrm rot="16860000" flipH="1">
            <a:off x="4620170" y="5149707"/>
            <a:ext cx="324000" cy="18819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6" name="Conector reto 585"/>
          <p:cNvCxnSpPr/>
          <p:nvPr/>
        </p:nvCxnSpPr>
        <p:spPr>
          <a:xfrm rot="16260000" flipH="1">
            <a:off x="4633180" y="4828767"/>
            <a:ext cx="324000" cy="18819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5" name="Conector reto 584"/>
          <p:cNvCxnSpPr/>
          <p:nvPr/>
        </p:nvCxnSpPr>
        <p:spPr>
          <a:xfrm rot="16260000" flipH="1">
            <a:off x="4607795" y="4496066"/>
            <a:ext cx="342000" cy="18819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4" name="Conector reto 583"/>
          <p:cNvCxnSpPr/>
          <p:nvPr/>
        </p:nvCxnSpPr>
        <p:spPr>
          <a:xfrm rot="16140000" flipH="1">
            <a:off x="4498300" y="4250148"/>
            <a:ext cx="540000" cy="18819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8" name="Conector reto 577"/>
          <p:cNvCxnSpPr/>
          <p:nvPr/>
        </p:nvCxnSpPr>
        <p:spPr>
          <a:xfrm rot="10680000" flipV="1">
            <a:off x="4747664" y="3586183"/>
            <a:ext cx="49237" cy="432000"/>
          </a:xfrm>
          <a:prstGeom prst="line">
            <a:avLst/>
          </a:prstGeom>
          <a:ln w="1079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upo 244"/>
          <p:cNvGrpSpPr/>
          <p:nvPr/>
        </p:nvGrpSpPr>
        <p:grpSpPr>
          <a:xfrm>
            <a:off x="8141034" y="4993016"/>
            <a:ext cx="498379" cy="246221"/>
            <a:chOff x="8079554" y="6156032"/>
            <a:chExt cx="498379" cy="246221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8195601" y="6397606"/>
              <a:ext cx="28803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20"/>
            <p:cNvSpPr txBox="1"/>
            <p:nvPr/>
          </p:nvSpPr>
          <p:spPr>
            <a:xfrm>
              <a:off x="8079554" y="6156032"/>
              <a:ext cx="4983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10 kb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grpSp>
        <p:nvGrpSpPr>
          <p:cNvPr id="4" name="Grupo 747"/>
          <p:cNvGrpSpPr/>
          <p:nvPr/>
        </p:nvGrpSpPr>
        <p:grpSpPr>
          <a:xfrm>
            <a:off x="1373172" y="2407506"/>
            <a:ext cx="5417273" cy="246221"/>
            <a:chOff x="1373172" y="2407506"/>
            <a:chExt cx="5417273" cy="246221"/>
          </a:xfrm>
        </p:grpSpPr>
        <p:cxnSp>
          <p:nvCxnSpPr>
            <p:cNvPr id="247" name="Conector reto 246"/>
            <p:cNvCxnSpPr/>
            <p:nvPr/>
          </p:nvCxnSpPr>
          <p:spPr>
            <a:xfrm>
              <a:off x="2985795" y="2559903"/>
              <a:ext cx="38046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Retângulo 247"/>
            <p:cNvSpPr/>
            <p:nvPr/>
          </p:nvSpPr>
          <p:spPr>
            <a:xfrm>
              <a:off x="3068351" y="2525841"/>
              <a:ext cx="39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0" name="Retângulo 259"/>
            <p:cNvSpPr/>
            <p:nvPr/>
          </p:nvSpPr>
          <p:spPr>
            <a:xfrm>
              <a:off x="4149102" y="2525841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3" name="Retângulo 262"/>
            <p:cNvSpPr/>
            <p:nvPr/>
          </p:nvSpPr>
          <p:spPr>
            <a:xfrm>
              <a:off x="4932465" y="2525841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8" name="Retângulo 267"/>
            <p:cNvSpPr/>
            <p:nvPr/>
          </p:nvSpPr>
          <p:spPr>
            <a:xfrm>
              <a:off x="6426519" y="2525841"/>
              <a:ext cx="16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9" name="Retângulo 268"/>
            <p:cNvSpPr/>
            <p:nvPr/>
          </p:nvSpPr>
          <p:spPr>
            <a:xfrm>
              <a:off x="6601844" y="2525841"/>
              <a:ext cx="16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0" name="Retângulo 269"/>
            <p:cNvSpPr/>
            <p:nvPr/>
          </p:nvSpPr>
          <p:spPr>
            <a:xfrm>
              <a:off x="3636894" y="2525841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2" name="Retângulo 271"/>
            <p:cNvSpPr/>
            <p:nvPr/>
          </p:nvSpPr>
          <p:spPr>
            <a:xfrm>
              <a:off x="5844884" y="2525841"/>
              <a:ext cx="126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5" name="Grupo 298"/>
            <p:cNvGrpSpPr/>
            <p:nvPr/>
          </p:nvGrpSpPr>
          <p:grpSpPr>
            <a:xfrm>
              <a:off x="6118833" y="2517889"/>
              <a:ext cx="191755" cy="90000"/>
              <a:chOff x="4074670" y="1152773"/>
              <a:chExt cx="191755" cy="72000"/>
            </a:xfrm>
          </p:grpSpPr>
          <p:cxnSp>
            <p:nvCxnSpPr>
              <p:cNvPr id="291" name="Conector reto 290"/>
              <p:cNvCxnSpPr/>
              <p:nvPr/>
            </p:nvCxnSpPr>
            <p:spPr>
              <a:xfrm>
                <a:off x="407467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Conector reto 292"/>
              <p:cNvCxnSpPr/>
              <p:nvPr/>
            </p:nvCxnSpPr>
            <p:spPr>
              <a:xfrm>
                <a:off x="410779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Conector reto 293"/>
              <p:cNvCxnSpPr/>
              <p:nvPr/>
            </p:nvCxnSpPr>
            <p:spPr>
              <a:xfrm>
                <a:off x="4139598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ector reto 294"/>
              <p:cNvCxnSpPr/>
              <p:nvPr/>
            </p:nvCxnSpPr>
            <p:spPr>
              <a:xfrm>
                <a:off x="4171406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ector reto 295"/>
              <p:cNvCxnSpPr/>
              <p:nvPr/>
            </p:nvCxnSpPr>
            <p:spPr>
              <a:xfrm>
                <a:off x="420042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Conector reto 296"/>
              <p:cNvCxnSpPr/>
              <p:nvPr/>
            </p:nvCxnSpPr>
            <p:spPr>
              <a:xfrm>
                <a:off x="423233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Conector reto 297"/>
              <p:cNvCxnSpPr/>
              <p:nvPr/>
            </p:nvCxnSpPr>
            <p:spPr>
              <a:xfrm>
                <a:off x="4266425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0" name="CaixaDeTexto 299"/>
            <p:cNvSpPr txBox="1"/>
            <p:nvPr/>
          </p:nvSpPr>
          <p:spPr>
            <a:xfrm>
              <a:off x="1373172" y="2407506"/>
              <a:ext cx="13038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SHCRBa_022_O20</a:t>
              </a:r>
              <a:endParaRPr lang="pt-BR" sz="1000" dirty="0">
                <a:latin typeface="Arial"/>
                <a:cs typeface="Arial"/>
              </a:endParaRPr>
            </a:p>
          </p:txBody>
        </p:sp>
        <p:sp>
          <p:nvSpPr>
            <p:cNvPr id="301" name="Pentágono 300"/>
            <p:cNvSpPr/>
            <p:nvPr/>
          </p:nvSpPr>
          <p:spPr>
            <a:xfrm flipH="1">
              <a:off x="4721148" y="2525841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2" name="Pentágono 301"/>
            <p:cNvSpPr/>
            <p:nvPr/>
          </p:nvSpPr>
          <p:spPr>
            <a:xfrm flipH="1">
              <a:off x="5141051" y="2525841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3" name="Pentágono 302"/>
            <p:cNvSpPr/>
            <p:nvPr/>
          </p:nvSpPr>
          <p:spPr>
            <a:xfrm flipH="1">
              <a:off x="5452491" y="2525841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4" name="Pentágono 303"/>
            <p:cNvSpPr/>
            <p:nvPr/>
          </p:nvSpPr>
          <p:spPr>
            <a:xfrm flipH="1">
              <a:off x="5570867" y="2525841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5" name="Pentágono 304"/>
            <p:cNvSpPr/>
            <p:nvPr/>
          </p:nvSpPr>
          <p:spPr>
            <a:xfrm>
              <a:off x="5309571" y="2525841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7" name="Pentágono 356"/>
            <p:cNvSpPr/>
            <p:nvPr/>
          </p:nvSpPr>
          <p:spPr>
            <a:xfrm flipH="1">
              <a:off x="5991439" y="2526279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Grupo 745"/>
          <p:cNvGrpSpPr/>
          <p:nvPr/>
        </p:nvGrpSpPr>
        <p:grpSpPr>
          <a:xfrm>
            <a:off x="1377971" y="3083920"/>
            <a:ext cx="4953160" cy="246221"/>
            <a:chOff x="1377971" y="3083920"/>
            <a:chExt cx="4953160" cy="246221"/>
          </a:xfrm>
        </p:grpSpPr>
        <p:cxnSp>
          <p:nvCxnSpPr>
            <p:cNvPr id="308" name="Conector reto 307"/>
            <p:cNvCxnSpPr/>
            <p:nvPr/>
          </p:nvCxnSpPr>
          <p:spPr>
            <a:xfrm>
              <a:off x="2983131" y="3229919"/>
              <a:ext cx="334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Retângulo 308"/>
            <p:cNvSpPr/>
            <p:nvPr/>
          </p:nvSpPr>
          <p:spPr>
            <a:xfrm>
              <a:off x="3049783" y="3194663"/>
              <a:ext cx="414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0" name="Retângulo 309"/>
            <p:cNvSpPr/>
            <p:nvPr/>
          </p:nvSpPr>
          <p:spPr>
            <a:xfrm>
              <a:off x="4130933" y="3194663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1" name="Retângulo 310"/>
            <p:cNvSpPr/>
            <p:nvPr/>
          </p:nvSpPr>
          <p:spPr>
            <a:xfrm>
              <a:off x="4929801" y="3194663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4" name="Retângulo 313"/>
            <p:cNvSpPr/>
            <p:nvPr/>
          </p:nvSpPr>
          <p:spPr>
            <a:xfrm>
              <a:off x="3613667" y="3194663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5" name="Retângulo 314"/>
            <p:cNvSpPr/>
            <p:nvPr/>
          </p:nvSpPr>
          <p:spPr>
            <a:xfrm>
              <a:off x="5836525" y="3194663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7" name="CaixaDeTexto 316"/>
            <p:cNvSpPr txBox="1"/>
            <p:nvPr/>
          </p:nvSpPr>
          <p:spPr>
            <a:xfrm>
              <a:off x="1377971" y="3083920"/>
              <a:ext cx="12754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SHCRBa_053_L01</a:t>
              </a:r>
              <a:endParaRPr lang="pt-BR" sz="1000" dirty="0">
                <a:latin typeface="Arial"/>
                <a:cs typeface="Arial"/>
              </a:endParaRPr>
            </a:p>
          </p:txBody>
        </p:sp>
        <p:sp>
          <p:nvSpPr>
            <p:cNvPr id="318" name="Pentágono 317"/>
            <p:cNvSpPr/>
            <p:nvPr/>
          </p:nvSpPr>
          <p:spPr>
            <a:xfrm flipH="1">
              <a:off x="4716509" y="3194663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9" name="Pentágono 318"/>
            <p:cNvSpPr/>
            <p:nvPr/>
          </p:nvSpPr>
          <p:spPr>
            <a:xfrm flipH="1">
              <a:off x="5126459" y="3194663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0" name="Pentágono 319"/>
            <p:cNvSpPr/>
            <p:nvPr/>
          </p:nvSpPr>
          <p:spPr>
            <a:xfrm flipH="1">
              <a:off x="5425972" y="3194663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1" name="Pentágono 320"/>
            <p:cNvSpPr/>
            <p:nvPr/>
          </p:nvSpPr>
          <p:spPr>
            <a:xfrm flipH="1">
              <a:off x="5563869" y="3194663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2" name="Pentágono 321"/>
            <p:cNvSpPr/>
            <p:nvPr/>
          </p:nvSpPr>
          <p:spPr>
            <a:xfrm>
              <a:off x="5295834" y="3194663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" name="Grupo 329"/>
            <p:cNvGrpSpPr/>
            <p:nvPr/>
          </p:nvGrpSpPr>
          <p:grpSpPr>
            <a:xfrm>
              <a:off x="6132478" y="3187623"/>
              <a:ext cx="96736" cy="90000"/>
              <a:chOff x="4074670" y="1152773"/>
              <a:chExt cx="96736" cy="72000"/>
            </a:xfrm>
          </p:grpSpPr>
          <p:cxnSp>
            <p:nvCxnSpPr>
              <p:cNvPr id="331" name="Conector reto 330"/>
              <p:cNvCxnSpPr/>
              <p:nvPr/>
            </p:nvCxnSpPr>
            <p:spPr>
              <a:xfrm>
                <a:off x="407467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Conector reto 331"/>
              <p:cNvCxnSpPr/>
              <p:nvPr/>
            </p:nvCxnSpPr>
            <p:spPr>
              <a:xfrm>
                <a:off x="410779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Conector reto 332"/>
              <p:cNvCxnSpPr/>
              <p:nvPr/>
            </p:nvCxnSpPr>
            <p:spPr>
              <a:xfrm>
                <a:off x="4139598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Conector reto 333"/>
              <p:cNvCxnSpPr/>
              <p:nvPr/>
            </p:nvCxnSpPr>
            <p:spPr>
              <a:xfrm>
                <a:off x="4171406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8" name="Pentágono 357"/>
            <p:cNvSpPr/>
            <p:nvPr/>
          </p:nvSpPr>
          <p:spPr>
            <a:xfrm flipH="1">
              <a:off x="5997691" y="3194663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Grupo 744"/>
          <p:cNvGrpSpPr/>
          <p:nvPr/>
        </p:nvGrpSpPr>
        <p:grpSpPr>
          <a:xfrm>
            <a:off x="1361941" y="3431088"/>
            <a:ext cx="5082441" cy="246221"/>
            <a:chOff x="1361941" y="3431088"/>
            <a:chExt cx="5082441" cy="246221"/>
          </a:xfrm>
        </p:grpSpPr>
        <p:sp>
          <p:nvSpPr>
            <p:cNvPr id="380" name="CaixaDeTexto 379"/>
            <p:cNvSpPr txBox="1"/>
            <p:nvPr/>
          </p:nvSpPr>
          <p:spPr>
            <a:xfrm>
              <a:off x="1361941" y="3431088"/>
              <a:ext cx="12896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SHCRBa_101_B12</a:t>
              </a:r>
              <a:endParaRPr lang="pt-BR" sz="1000" dirty="0">
                <a:latin typeface="Arial"/>
                <a:cs typeface="Arial"/>
              </a:endParaRPr>
            </a:p>
          </p:txBody>
        </p:sp>
        <p:grpSp>
          <p:nvGrpSpPr>
            <p:cNvPr id="9" name="Grupo 743"/>
            <p:cNvGrpSpPr/>
            <p:nvPr/>
          </p:nvGrpSpPr>
          <p:grpSpPr>
            <a:xfrm>
              <a:off x="2988382" y="3556946"/>
              <a:ext cx="3456000" cy="90000"/>
              <a:chOff x="2988382" y="3556946"/>
              <a:chExt cx="3456000" cy="90000"/>
            </a:xfrm>
          </p:grpSpPr>
          <p:cxnSp>
            <p:nvCxnSpPr>
              <p:cNvPr id="371" name="Conector reto 370"/>
              <p:cNvCxnSpPr/>
              <p:nvPr/>
            </p:nvCxnSpPr>
            <p:spPr>
              <a:xfrm>
                <a:off x="2988382" y="3598333"/>
                <a:ext cx="345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2" name="Retângulo 371"/>
              <p:cNvSpPr/>
              <p:nvPr/>
            </p:nvSpPr>
            <p:spPr>
              <a:xfrm>
                <a:off x="3064375" y="3568624"/>
                <a:ext cx="414000" cy="72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3" name="Retângulo 372"/>
              <p:cNvSpPr/>
              <p:nvPr/>
            </p:nvSpPr>
            <p:spPr>
              <a:xfrm>
                <a:off x="4146853" y="3564648"/>
                <a:ext cx="288000" cy="72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4" name="Retângulo 373"/>
              <p:cNvSpPr/>
              <p:nvPr/>
            </p:nvSpPr>
            <p:spPr>
              <a:xfrm>
                <a:off x="4928337" y="3563262"/>
                <a:ext cx="108000" cy="72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7" name="Retângulo 376"/>
              <p:cNvSpPr/>
              <p:nvPr/>
            </p:nvSpPr>
            <p:spPr>
              <a:xfrm>
                <a:off x="3636894" y="3567238"/>
                <a:ext cx="108000" cy="7200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8" name="Retângulo 377"/>
              <p:cNvSpPr/>
              <p:nvPr/>
            </p:nvSpPr>
            <p:spPr>
              <a:xfrm>
                <a:off x="5822340" y="3568874"/>
                <a:ext cx="126000" cy="7200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0" name="Grupo 298"/>
              <p:cNvGrpSpPr/>
              <p:nvPr/>
            </p:nvGrpSpPr>
            <p:grpSpPr>
              <a:xfrm>
                <a:off x="6147977" y="3556946"/>
                <a:ext cx="157667" cy="90000"/>
                <a:chOff x="4074670" y="1152773"/>
                <a:chExt cx="157667" cy="72000"/>
              </a:xfrm>
            </p:grpSpPr>
            <p:cxnSp>
              <p:nvCxnSpPr>
                <p:cNvPr id="387" name="Conector reto 386"/>
                <p:cNvCxnSpPr/>
                <p:nvPr/>
              </p:nvCxnSpPr>
              <p:spPr>
                <a:xfrm>
                  <a:off x="407467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Conector reto 387"/>
                <p:cNvCxnSpPr/>
                <p:nvPr/>
              </p:nvCxnSpPr>
              <p:spPr>
                <a:xfrm>
                  <a:off x="410779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Conector reto 388"/>
                <p:cNvCxnSpPr/>
                <p:nvPr/>
              </p:nvCxnSpPr>
              <p:spPr>
                <a:xfrm>
                  <a:off x="4139598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Conector reto 389"/>
                <p:cNvCxnSpPr/>
                <p:nvPr/>
              </p:nvCxnSpPr>
              <p:spPr>
                <a:xfrm>
                  <a:off x="4171406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Conector reto 390"/>
                <p:cNvCxnSpPr/>
                <p:nvPr/>
              </p:nvCxnSpPr>
              <p:spPr>
                <a:xfrm>
                  <a:off x="4200427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Conector reto 391"/>
                <p:cNvCxnSpPr/>
                <p:nvPr/>
              </p:nvCxnSpPr>
              <p:spPr>
                <a:xfrm>
                  <a:off x="4232337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1" name="Pentágono 380"/>
              <p:cNvSpPr/>
              <p:nvPr/>
            </p:nvSpPr>
            <p:spPr>
              <a:xfrm flipH="1">
                <a:off x="4724074" y="3567715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2" name="Pentágono 381"/>
              <p:cNvSpPr/>
              <p:nvPr/>
            </p:nvSpPr>
            <p:spPr>
              <a:xfrm flipH="1">
                <a:off x="5126459" y="3564648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3" name="Pentágono 382"/>
              <p:cNvSpPr/>
              <p:nvPr/>
            </p:nvSpPr>
            <p:spPr>
              <a:xfrm flipH="1">
                <a:off x="5432611" y="3563396"/>
                <a:ext cx="72000" cy="72000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4" name="Pentágono 383"/>
              <p:cNvSpPr/>
              <p:nvPr/>
            </p:nvSpPr>
            <p:spPr>
              <a:xfrm flipH="1">
                <a:off x="5571447" y="3563396"/>
                <a:ext cx="90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5" name="Pentágono 384"/>
              <p:cNvSpPr/>
              <p:nvPr/>
            </p:nvSpPr>
            <p:spPr>
              <a:xfrm>
                <a:off x="5299810" y="3567804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6" name="Pentágono 385"/>
              <p:cNvSpPr/>
              <p:nvPr/>
            </p:nvSpPr>
            <p:spPr>
              <a:xfrm flipH="1">
                <a:off x="6003198" y="3567715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1" name="Grupo 746"/>
          <p:cNvGrpSpPr/>
          <p:nvPr/>
        </p:nvGrpSpPr>
        <p:grpSpPr>
          <a:xfrm>
            <a:off x="1390795" y="2744989"/>
            <a:ext cx="5738033" cy="272832"/>
            <a:chOff x="1390795" y="2744989"/>
            <a:chExt cx="5738033" cy="272832"/>
          </a:xfrm>
        </p:grpSpPr>
        <p:sp>
          <p:nvSpPr>
            <p:cNvPr id="755" name="Retângulo 754"/>
            <p:cNvSpPr/>
            <p:nvPr/>
          </p:nvSpPr>
          <p:spPr>
            <a:xfrm>
              <a:off x="6613772" y="2872606"/>
              <a:ext cx="515056" cy="1452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96" name="Conector reto 395"/>
            <p:cNvCxnSpPr/>
            <p:nvPr/>
          </p:nvCxnSpPr>
          <p:spPr>
            <a:xfrm>
              <a:off x="2947351" y="2896317"/>
              <a:ext cx="403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Retângulo 396"/>
            <p:cNvSpPr/>
            <p:nvPr/>
          </p:nvSpPr>
          <p:spPr>
            <a:xfrm>
              <a:off x="3027724" y="2864390"/>
              <a:ext cx="234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8" name="Retângulo 397"/>
            <p:cNvSpPr/>
            <p:nvPr/>
          </p:nvSpPr>
          <p:spPr>
            <a:xfrm>
              <a:off x="4116397" y="2864390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9" name="Retângulo 398"/>
            <p:cNvSpPr/>
            <p:nvPr/>
          </p:nvSpPr>
          <p:spPr>
            <a:xfrm>
              <a:off x="4936794" y="2864390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0" name="Retângulo 399"/>
            <p:cNvSpPr/>
            <p:nvPr/>
          </p:nvSpPr>
          <p:spPr>
            <a:xfrm>
              <a:off x="6439067" y="2860414"/>
              <a:ext cx="16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1" name="Retângulo 400"/>
            <p:cNvSpPr/>
            <p:nvPr/>
          </p:nvSpPr>
          <p:spPr>
            <a:xfrm>
              <a:off x="6613772" y="2860414"/>
              <a:ext cx="360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2" name="Retângulo 401"/>
            <p:cNvSpPr/>
            <p:nvPr/>
          </p:nvSpPr>
          <p:spPr>
            <a:xfrm>
              <a:off x="3595105" y="2864390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3" name="Retângulo 402"/>
            <p:cNvSpPr/>
            <p:nvPr/>
          </p:nvSpPr>
          <p:spPr>
            <a:xfrm>
              <a:off x="5798429" y="2864390"/>
              <a:ext cx="126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2" name="Grupo 298"/>
            <p:cNvGrpSpPr/>
            <p:nvPr/>
          </p:nvGrpSpPr>
          <p:grpSpPr>
            <a:xfrm>
              <a:off x="6101528" y="2851246"/>
              <a:ext cx="191755" cy="90000"/>
              <a:chOff x="4074670" y="1152773"/>
              <a:chExt cx="191755" cy="72000"/>
            </a:xfrm>
          </p:grpSpPr>
          <p:cxnSp>
            <p:nvCxnSpPr>
              <p:cNvPr id="412" name="Conector reto 411"/>
              <p:cNvCxnSpPr/>
              <p:nvPr/>
            </p:nvCxnSpPr>
            <p:spPr>
              <a:xfrm>
                <a:off x="407467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Conector reto 412"/>
              <p:cNvCxnSpPr/>
              <p:nvPr/>
            </p:nvCxnSpPr>
            <p:spPr>
              <a:xfrm>
                <a:off x="410779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Conector reto 413"/>
              <p:cNvCxnSpPr/>
              <p:nvPr/>
            </p:nvCxnSpPr>
            <p:spPr>
              <a:xfrm>
                <a:off x="4139598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Conector reto 414"/>
              <p:cNvCxnSpPr/>
              <p:nvPr/>
            </p:nvCxnSpPr>
            <p:spPr>
              <a:xfrm>
                <a:off x="4171406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Conector reto 415"/>
              <p:cNvCxnSpPr/>
              <p:nvPr/>
            </p:nvCxnSpPr>
            <p:spPr>
              <a:xfrm>
                <a:off x="420042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Conector reto 416"/>
              <p:cNvCxnSpPr/>
              <p:nvPr/>
            </p:nvCxnSpPr>
            <p:spPr>
              <a:xfrm>
                <a:off x="423233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Conector reto 417"/>
              <p:cNvCxnSpPr/>
              <p:nvPr/>
            </p:nvCxnSpPr>
            <p:spPr>
              <a:xfrm>
                <a:off x="4266425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5" name="CaixaDeTexto 404"/>
            <p:cNvSpPr txBox="1"/>
            <p:nvPr/>
          </p:nvSpPr>
          <p:spPr>
            <a:xfrm>
              <a:off x="1390795" y="2744989"/>
              <a:ext cx="12747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SHCRBa_130_J24</a:t>
              </a:r>
              <a:endParaRPr lang="pt-BR" sz="1000" dirty="0">
                <a:latin typeface="Arial"/>
                <a:cs typeface="Arial"/>
              </a:endParaRPr>
            </a:p>
          </p:txBody>
        </p:sp>
        <p:sp>
          <p:nvSpPr>
            <p:cNvPr id="406" name="Pentágono 405"/>
            <p:cNvSpPr/>
            <p:nvPr/>
          </p:nvSpPr>
          <p:spPr>
            <a:xfrm flipH="1">
              <a:off x="4694982" y="2865103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7" name="Pentágono 406"/>
            <p:cNvSpPr/>
            <p:nvPr/>
          </p:nvSpPr>
          <p:spPr>
            <a:xfrm flipH="1">
              <a:off x="5099197" y="2864390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8" name="Pentágono 407"/>
            <p:cNvSpPr/>
            <p:nvPr/>
          </p:nvSpPr>
          <p:spPr>
            <a:xfrm flipH="1">
              <a:off x="5425972" y="2863986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9" name="Pentágono 408"/>
            <p:cNvSpPr/>
            <p:nvPr/>
          </p:nvSpPr>
          <p:spPr>
            <a:xfrm flipH="1">
              <a:off x="5536869" y="2861644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0" name="Pentágono 409"/>
            <p:cNvSpPr/>
            <p:nvPr/>
          </p:nvSpPr>
          <p:spPr>
            <a:xfrm>
              <a:off x="5283403" y="2864390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1" name="Pentágono 410"/>
            <p:cNvSpPr/>
            <p:nvPr/>
          </p:nvSpPr>
          <p:spPr>
            <a:xfrm flipH="1">
              <a:off x="5980823" y="2860971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20" name="Conector reto 419"/>
            <p:cNvCxnSpPr/>
            <p:nvPr/>
          </p:nvCxnSpPr>
          <p:spPr>
            <a:xfrm>
              <a:off x="6330379" y="2851246"/>
              <a:ext cx="0" cy="90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750"/>
          <p:cNvGrpSpPr/>
          <p:nvPr/>
        </p:nvGrpSpPr>
        <p:grpSpPr>
          <a:xfrm>
            <a:off x="1361941" y="1723567"/>
            <a:ext cx="4806671" cy="246221"/>
            <a:chOff x="1361941" y="1723567"/>
            <a:chExt cx="4806671" cy="246221"/>
          </a:xfrm>
        </p:grpSpPr>
        <p:sp>
          <p:nvSpPr>
            <p:cNvPr id="431" name="CaixaDeTexto 430"/>
            <p:cNvSpPr txBox="1"/>
            <p:nvPr/>
          </p:nvSpPr>
          <p:spPr>
            <a:xfrm>
              <a:off x="1361941" y="1723567"/>
              <a:ext cx="12896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SHCRBa_035_B09</a:t>
              </a:r>
              <a:endParaRPr lang="pt-BR" sz="1000" dirty="0">
                <a:latin typeface="Arial"/>
                <a:cs typeface="Arial"/>
              </a:endParaRPr>
            </a:p>
          </p:txBody>
        </p:sp>
        <p:grpSp>
          <p:nvGrpSpPr>
            <p:cNvPr id="14" name="Grupo 749"/>
            <p:cNvGrpSpPr/>
            <p:nvPr/>
          </p:nvGrpSpPr>
          <p:grpSpPr>
            <a:xfrm>
              <a:off x="3540612" y="1800254"/>
              <a:ext cx="2628000" cy="90000"/>
              <a:chOff x="3540612" y="1800254"/>
              <a:chExt cx="2628000" cy="90000"/>
            </a:xfrm>
          </p:grpSpPr>
          <p:cxnSp>
            <p:nvCxnSpPr>
              <p:cNvPr id="424" name="Conector reto 423"/>
              <p:cNvCxnSpPr/>
              <p:nvPr/>
            </p:nvCxnSpPr>
            <p:spPr>
              <a:xfrm>
                <a:off x="3540612" y="1846678"/>
                <a:ext cx="262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5" name="Retângulo 424"/>
              <p:cNvSpPr/>
              <p:nvPr/>
            </p:nvSpPr>
            <p:spPr>
              <a:xfrm>
                <a:off x="3540612" y="1814267"/>
                <a:ext cx="126000" cy="72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6" name="Retângulo 425"/>
              <p:cNvSpPr/>
              <p:nvPr/>
            </p:nvSpPr>
            <p:spPr>
              <a:xfrm>
                <a:off x="3710977" y="1814267"/>
                <a:ext cx="396000" cy="72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2" name="Pentágono 431"/>
              <p:cNvSpPr/>
              <p:nvPr/>
            </p:nvSpPr>
            <p:spPr>
              <a:xfrm flipH="1">
                <a:off x="4782707" y="1810564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3" name="Pentágono 432"/>
              <p:cNvSpPr/>
              <p:nvPr/>
            </p:nvSpPr>
            <p:spPr>
              <a:xfrm flipH="1">
                <a:off x="5078326" y="1806099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4" name="Pentágono 433"/>
              <p:cNvSpPr/>
              <p:nvPr/>
            </p:nvSpPr>
            <p:spPr>
              <a:xfrm flipH="1">
                <a:off x="5407972" y="1812880"/>
                <a:ext cx="72000" cy="72000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5" name="Pentágono 434"/>
              <p:cNvSpPr/>
              <p:nvPr/>
            </p:nvSpPr>
            <p:spPr>
              <a:xfrm flipH="1">
                <a:off x="5509143" y="1812196"/>
                <a:ext cx="90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6" name="Pentágono 435"/>
              <p:cNvSpPr/>
              <p:nvPr/>
            </p:nvSpPr>
            <p:spPr>
              <a:xfrm>
                <a:off x="5287379" y="1816158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7" name="Pentágono 436"/>
              <p:cNvSpPr/>
              <p:nvPr/>
            </p:nvSpPr>
            <p:spPr>
              <a:xfrm flipH="1">
                <a:off x="5776634" y="1815726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5" name="Grupo 444"/>
              <p:cNvGrpSpPr/>
              <p:nvPr/>
            </p:nvGrpSpPr>
            <p:grpSpPr>
              <a:xfrm>
                <a:off x="5860422" y="1800254"/>
                <a:ext cx="190787" cy="90000"/>
                <a:chOff x="3824211" y="2887417"/>
                <a:chExt cx="190787" cy="90000"/>
              </a:xfrm>
            </p:grpSpPr>
            <p:grpSp>
              <p:nvGrpSpPr>
                <p:cNvPr id="16" name="Grupo 298"/>
                <p:cNvGrpSpPr/>
                <p:nvPr/>
              </p:nvGrpSpPr>
              <p:grpSpPr>
                <a:xfrm>
                  <a:off x="3824211" y="2887417"/>
                  <a:ext cx="157667" cy="90000"/>
                  <a:chOff x="4074670" y="1152773"/>
                  <a:chExt cx="157667" cy="72000"/>
                </a:xfrm>
              </p:grpSpPr>
              <p:cxnSp>
                <p:nvCxnSpPr>
                  <p:cNvPr id="438" name="Conector reto 437"/>
                  <p:cNvCxnSpPr/>
                  <p:nvPr/>
                </p:nvCxnSpPr>
                <p:spPr>
                  <a:xfrm>
                    <a:off x="4074670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9" name="Conector reto 438"/>
                  <p:cNvCxnSpPr/>
                  <p:nvPr/>
                </p:nvCxnSpPr>
                <p:spPr>
                  <a:xfrm>
                    <a:off x="4107790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0" name="Conector reto 439"/>
                  <p:cNvCxnSpPr/>
                  <p:nvPr/>
                </p:nvCxnSpPr>
                <p:spPr>
                  <a:xfrm>
                    <a:off x="4139598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1" name="Conector reto 440"/>
                  <p:cNvCxnSpPr/>
                  <p:nvPr/>
                </p:nvCxnSpPr>
                <p:spPr>
                  <a:xfrm>
                    <a:off x="4171406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2" name="Conector reto 441"/>
                  <p:cNvCxnSpPr/>
                  <p:nvPr/>
                </p:nvCxnSpPr>
                <p:spPr>
                  <a:xfrm>
                    <a:off x="4200427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3" name="Conector reto 442"/>
                  <p:cNvCxnSpPr/>
                  <p:nvPr/>
                </p:nvCxnSpPr>
                <p:spPr>
                  <a:xfrm>
                    <a:off x="4232337" y="1152773"/>
                    <a:ext cx="0" cy="72000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44" name="Conector reto 443"/>
                <p:cNvCxnSpPr/>
                <p:nvPr/>
              </p:nvCxnSpPr>
              <p:spPr>
                <a:xfrm>
                  <a:off x="4014998" y="2887417"/>
                  <a:ext cx="0" cy="90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448" name="Conector reto 447"/>
          <p:cNvCxnSpPr/>
          <p:nvPr/>
        </p:nvCxnSpPr>
        <p:spPr>
          <a:xfrm>
            <a:off x="2910707" y="3989146"/>
            <a:ext cx="446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9" name="Retângulo 448"/>
          <p:cNvSpPr/>
          <p:nvPr/>
        </p:nvSpPr>
        <p:spPr>
          <a:xfrm>
            <a:off x="2983131" y="3954786"/>
            <a:ext cx="252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0" name="Retângulo 449"/>
          <p:cNvSpPr/>
          <p:nvPr/>
        </p:nvSpPr>
        <p:spPr>
          <a:xfrm>
            <a:off x="4106977" y="3954786"/>
            <a:ext cx="28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1" name="Retângulo 450"/>
          <p:cNvSpPr/>
          <p:nvPr/>
        </p:nvSpPr>
        <p:spPr>
          <a:xfrm>
            <a:off x="4929367" y="3954786"/>
            <a:ext cx="10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2" name="Retângulo 451"/>
          <p:cNvSpPr/>
          <p:nvPr/>
        </p:nvSpPr>
        <p:spPr>
          <a:xfrm>
            <a:off x="6167475" y="3954786"/>
            <a:ext cx="180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3" name="Retângulo 452"/>
          <p:cNvSpPr/>
          <p:nvPr/>
        </p:nvSpPr>
        <p:spPr>
          <a:xfrm>
            <a:off x="6349720" y="3954786"/>
            <a:ext cx="46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4" name="Retângulo 453"/>
          <p:cNvSpPr/>
          <p:nvPr/>
        </p:nvSpPr>
        <p:spPr>
          <a:xfrm>
            <a:off x="3564611" y="3954786"/>
            <a:ext cx="108000" cy="72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7" name="CaixaDeTexto 456"/>
          <p:cNvSpPr txBox="1"/>
          <p:nvPr/>
        </p:nvSpPr>
        <p:spPr>
          <a:xfrm>
            <a:off x="1365147" y="3780129"/>
            <a:ext cx="12801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SHCRBa_117_K09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458" name="Pentágono 457"/>
          <p:cNvSpPr/>
          <p:nvPr/>
        </p:nvSpPr>
        <p:spPr>
          <a:xfrm flipH="1">
            <a:off x="4694982" y="3954786"/>
            <a:ext cx="108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9" name="Pentágono 458"/>
          <p:cNvSpPr/>
          <p:nvPr/>
        </p:nvSpPr>
        <p:spPr>
          <a:xfrm flipH="1">
            <a:off x="5108459" y="3954786"/>
            <a:ext cx="36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0" name="Pentágono 459"/>
          <p:cNvSpPr/>
          <p:nvPr/>
        </p:nvSpPr>
        <p:spPr>
          <a:xfrm flipH="1">
            <a:off x="5423308" y="3954786"/>
            <a:ext cx="72000" cy="72000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2" name="Pentágono 461"/>
          <p:cNvSpPr/>
          <p:nvPr/>
        </p:nvSpPr>
        <p:spPr>
          <a:xfrm>
            <a:off x="5283403" y="3954786"/>
            <a:ext cx="108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3" name="Pentágono 462"/>
          <p:cNvSpPr/>
          <p:nvPr/>
        </p:nvSpPr>
        <p:spPr>
          <a:xfrm flipH="1">
            <a:off x="5844302" y="3954786"/>
            <a:ext cx="36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Grupo 298"/>
          <p:cNvGrpSpPr/>
          <p:nvPr/>
        </p:nvGrpSpPr>
        <p:grpSpPr>
          <a:xfrm>
            <a:off x="5655427" y="3946834"/>
            <a:ext cx="157667" cy="90000"/>
            <a:chOff x="4074670" y="1152773"/>
            <a:chExt cx="157667" cy="72000"/>
          </a:xfrm>
        </p:grpSpPr>
        <p:cxnSp>
          <p:nvCxnSpPr>
            <p:cNvPr id="465" name="Conector reto 464"/>
            <p:cNvCxnSpPr/>
            <p:nvPr/>
          </p:nvCxnSpPr>
          <p:spPr>
            <a:xfrm>
              <a:off x="4074670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Conector reto 465"/>
            <p:cNvCxnSpPr/>
            <p:nvPr/>
          </p:nvCxnSpPr>
          <p:spPr>
            <a:xfrm>
              <a:off x="4107790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Conector reto 466"/>
            <p:cNvCxnSpPr/>
            <p:nvPr/>
          </p:nvCxnSpPr>
          <p:spPr>
            <a:xfrm>
              <a:off x="4139598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Conector reto 467"/>
            <p:cNvCxnSpPr/>
            <p:nvPr/>
          </p:nvCxnSpPr>
          <p:spPr>
            <a:xfrm>
              <a:off x="4171406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Conector reto 468"/>
            <p:cNvCxnSpPr/>
            <p:nvPr/>
          </p:nvCxnSpPr>
          <p:spPr>
            <a:xfrm>
              <a:off x="4200427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Conector reto 469"/>
            <p:cNvCxnSpPr/>
            <p:nvPr/>
          </p:nvCxnSpPr>
          <p:spPr>
            <a:xfrm>
              <a:off x="4232337" y="1152773"/>
              <a:ext cx="0" cy="72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2" name="Pentágono 471"/>
          <p:cNvSpPr/>
          <p:nvPr/>
        </p:nvSpPr>
        <p:spPr>
          <a:xfrm flipH="1">
            <a:off x="5543029" y="3954786"/>
            <a:ext cx="90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4" name="Retângulo 473"/>
          <p:cNvSpPr/>
          <p:nvPr/>
        </p:nvSpPr>
        <p:spPr>
          <a:xfrm>
            <a:off x="6816933" y="3954786"/>
            <a:ext cx="55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23" name="Conector reto 422"/>
          <p:cNvCxnSpPr/>
          <p:nvPr/>
        </p:nvCxnSpPr>
        <p:spPr>
          <a:xfrm>
            <a:off x="2976451" y="4344165"/>
            <a:ext cx="3888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7" name="Retângulo 426"/>
          <p:cNvSpPr/>
          <p:nvPr/>
        </p:nvSpPr>
        <p:spPr>
          <a:xfrm>
            <a:off x="3058491" y="4306152"/>
            <a:ext cx="414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8" name="Retângulo 427"/>
          <p:cNvSpPr/>
          <p:nvPr/>
        </p:nvSpPr>
        <p:spPr>
          <a:xfrm>
            <a:off x="4135433" y="4306152"/>
            <a:ext cx="28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9" name="Retângulo 428"/>
          <p:cNvSpPr/>
          <p:nvPr/>
        </p:nvSpPr>
        <p:spPr>
          <a:xfrm>
            <a:off x="4932012" y="4306152"/>
            <a:ext cx="108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7" name="Retângulo 446"/>
          <p:cNvSpPr/>
          <p:nvPr/>
        </p:nvSpPr>
        <p:spPr>
          <a:xfrm>
            <a:off x="6097195" y="4306152"/>
            <a:ext cx="252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5" name="Retângulo 454"/>
          <p:cNvSpPr/>
          <p:nvPr/>
        </p:nvSpPr>
        <p:spPr>
          <a:xfrm>
            <a:off x="6347369" y="4306152"/>
            <a:ext cx="450000" cy="7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1" name="Retângulo 460"/>
          <p:cNvSpPr/>
          <p:nvPr/>
        </p:nvSpPr>
        <p:spPr>
          <a:xfrm>
            <a:off x="3623667" y="4306152"/>
            <a:ext cx="108000" cy="72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3" name="CaixaDeTexto 472"/>
          <p:cNvSpPr txBox="1"/>
          <p:nvPr/>
        </p:nvSpPr>
        <p:spPr>
          <a:xfrm>
            <a:off x="1353926" y="4128857"/>
            <a:ext cx="129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SHCRBa_201_D09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475" name="Pentágono 474"/>
          <p:cNvSpPr/>
          <p:nvPr/>
        </p:nvSpPr>
        <p:spPr>
          <a:xfrm flipH="1">
            <a:off x="4714018" y="4306152"/>
            <a:ext cx="108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6" name="Pentágono 475"/>
          <p:cNvSpPr/>
          <p:nvPr/>
        </p:nvSpPr>
        <p:spPr>
          <a:xfrm flipH="1">
            <a:off x="5118233" y="4306152"/>
            <a:ext cx="36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7" name="Pentágono 476"/>
          <p:cNvSpPr/>
          <p:nvPr/>
        </p:nvSpPr>
        <p:spPr>
          <a:xfrm flipH="1">
            <a:off x="5440245" y="4306152"/>
            <a:ext cx="72000" cy="72000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8" name="Pentágono 477"/>
          <p:cNvSpPr/>
          <p:nvPr/>
        </p:nvSpPr>
        <p:spPr>
          <a:xfrm flipH="1">
            <a:off x="5541616" y="4306152"/>
            <a:ext cx="90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9" name="Pentágono 478"/>
          <p:cNvSpPr/>
          <p:nvPr/>
        </p:nvSpPr>
        <p:spPr>
          <a:xfrm>
            <a:off x="5297676" y="4306152"/>
            <a:ext cx="108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0" name="Pentágono 479"/>
          <p:cNvSpPr/>
          <p:nvPr/>
        </p:nvSpPr>
        <p:spPr>
          <a:xfrm flipH="1">
            <a:off x="5847443" y="4306152"/>
            <a:ext cx="36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Grupo 490"/>
          <p:cNvGrpSpPr/>
          <p:nvPr/>
        </p:nvGrpSpPr>
        <p:grpSpPr>
          <a:xfrm>
            <a:off x="5667734" y="4295120"/>
            <a:ext cx="159082" cy="90000"/>
            <a:chOff x="3623571" y="4934839"/>
            <a:chExt cx="159082" cy="90000"/>
          </a:xfrm>
        </p:grpSpPr>
        <p:grpSp>
          <p:nvGrpSpPr>
            <p:cNvPr id="20" name="Grupo 298"/>
            <p:cNvGrpSpPr/>
            <p:nvPr/>
          </p:nvGrpSpPr>
          <p:grpSpPr>
            <a:xfrm>
              <a:off x="3623571" y="4934839"/>
              <a:ext cx="125757" cy="90000"/>
              <a:chOff x="4074670" y="1152773"/>
              <a:chExt cx="125757" cy="72000"/>
            </a:xfrm>
          </p:grpSpPr>
          <p:cxnSp>
            <p:nvCxnSpPr>
              <p:cNvPr id="482" name="Conector reto 481"/>
              <p:cNvCxnSpPr/>
              <p:nvPr/>
            </p:nvCxnSpPr>
            <p:spPr>
              <a:xfrm>
                <a:off x="407467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Conector reto 483"/>
              <p:cNvCxnSpPr/>
              <p:nvPr/>
            </p:nvCxnSpPr>
            <p:spPr>
              <a:xfrm>
                <a:off x="410779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Conector reto 484"/>
              <p:cNvCxnSpPr/>
              <p:nvPr/>
            </p:nvCxnSpPr>
            <p:spPr>
              <a:xfrm>
                <a:off x="4139598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Conector reto 485"/>
              <p:cNvCxnSpPr/>
              <p:nvPr/>
            </p:nvCxnSpPr>
            <p:spPr>
              <a:xfrm>
                <a:off x="4171406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Conector reto 486"/>
              <p:cNvCxnSpPr/>
              <p:nvPr/>
            </p:nvCxnSpPr>
            <p:spPr>
              <a:xfrm>
                <a:off x="420042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0" name="Conector reto 489"/>
            <p:cNvCxnSpPr/>
            <p:nvPr/>
          </p:nvCxnSpPr>
          <p:spPr>
            <a:xfrm>
              <a:off x="3782653" y="4934839"/>
              <a:ext cx="0" cy="90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1" name="CaixaDeTexto 500"/>
          <p:cNvSpPr txBox="1"/>
          <p:nvPr/>
        </p:nvSpPr>
        <p:spPr>
          <a:xfrm>
            <a:off x="1347514" y="5499921"/>
            <a:ext cx="1303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SHCRBa_227_O17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22" name="Grupo 420"/>
          <p:cNvGrpSpPr/>
          <p:nvPr/>
        </p:nvGrpSpPr>
        <p:grpSpPr>
          <a:xfrm>
            <a:off x="4696763" y="5605082"/>
            <a:ext cx="2412000" cy="90000"/>
            <a:chOff x="4721591" y="4628514"/>
            <a:chExt cx="2412000" cy="90000"/>
          </a:xfrm>
        </p:grpSpPr>
        <p:cxnSp>
          <p:nvCxnSpPr>
            <p:cNvPr id="494" name="Conector reto 493"/>
            <p:cNvCxnSpPr/>
            <p:nvPr/>
          </p:nvCxnSpPr>
          <p:spPr>
            <a:xfrm>
              <a:off x="4721591" y="4676476"/>
              <a:ext cx="241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7" name="Retângulo 496"/>
            <p:cNvSpPr/>
            <p:nvPr/>
          </p:nvSpPr>
          <p:spPr>
            <a:xfrm>
              <a:off x="4968516" y="4639546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8" name="Retângulo 497"/>
            <p:cNvSpPr/>
            <p:nvPr/>
          </p:nvSpPr>
          <p:spPr>
            <a:xfrm>
              <a:off x="5924429" y="4639546"/>
              <a:ext cx="43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9" name="Retângulo 498"/>
            <p:cNvSpPr/>
            <p:nvPr/>
          </p:nvSpPr>
          <p:spPr>
            <a:xfrm>
              <a:off x="6555919" y="4639546"/>
              <a:ext cx="12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2" name="Pentágono 501"/>
            <p:cNvSpPr/>
            <p:nvPr/>
          </p:nvSpPr>
          <p:spPr>
            <a:xfrm flipH="1">
              <a:off x="4728291" y="4639546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3" name="Pentágono 502"/>
            <p:cNvSpPr/>
            <p:nvPr/>
          </p:nvSpPr>
          <p:spPr>
            <a:xfrm flipH="1">
              <a:off x="5127743" y="4639546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4" name="Pentágono 503"/>
            <p:cNvSpPr/>
            <p:nvPr/>
          </p:nvSpPr>
          <p:spPr>
            <a:xfrm flipH="1">
              <a:off x="5444992" y="4639546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5" name="Pentágono 504"/>
            <p:cNvSpPr/>
            <p:nvPr/>
          </p:nvSpPr>
          <p:spPr>
            <a:xfrm flipH="1">
              <a:off x="5532074" y="4639546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6" name="Pentágono 505"/>
            <p:cNvSpPr/>
            <p:nvPr/>
          </p:nvSpPr>
          <p:spPr>
            <a:xfrm>
              <a:off x="5311949" y="4639546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7" name="Pentágono 506"/>
            <p:cNvSpPr/>
            <p:nvPr/>
          </p:nvSpPr>
          <p:spPr>
            <a:xfrm flipH="1">
              <a:off x="5818849" y="4639546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3" name="Grupo 298"/>
            <p:cNvGrpSpPr/>
            <p:nvPr/>
          </p:nvGrpSpPr>
          <p:grpSpPr>
            <a:xfrm>
              <a:off x="5667718" y="4628514"/>
              <a:ext cx="125757" cy="90000"/>
              <a:chOff x="4074670" y="1152773"/>
              <a:chExt cx="125757" cy="72000"/>
            </a:xfrm>
          </p:grpSpPr>
          <p:cxnSp>
            <p:nvCxnSpPr>
              <p:cNvPr id="511" name="Conector reto 510"/>
              <p:cNvCxnSpPr/>
              <p:nvPr/>
            </p:nvCxnSpPr>
            <p:spPr>
              <a:xfrm>
                <a:off x="407467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Conector reto 511"/>
              <p:cNvCxnSpPr/>
              <p:nvPr/>
            </p:nvCxnSpPr>
            <p:spPr>
              <a:xfrm>
                <a:off x="4107790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Conector reto 512"/>
              <p:cNvCxnSpPr/>
              <p:nvPr/>
            </p:nvCxnSpPr>
            <p:spPr>
              <a:xfrm>
                <a:off x="4139598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Conector reto 513"/>
              <p:cNvCxnSpPr/>
              <p:nvPr/>
            </p:nvCxnSpPr>
            <p:spPr>
              <a:xfrm>
                <a:off x="4171406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Conector reto 514"/>
              <p:cNvCxnSpPr/>
              <p:nvPr/>
            </p:nvCxnSpPr>
            <p:spPr>
              <a:xfrm>
                <a:off x="4200427" y="1152773"/>
                <a:ext cx="0" cy="72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6" name="Pentágono 515"/>
            <p:cNvSpPr/>
            <p:nvPr/>
          </p:nvSpPr>
          <p:spPr>
            <a:xfrm flipH="1">
              <a:off x="7092828" y="4639546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26" name="CaixaDeTexto 525"/>
          <p:cNvSpPr txBox="1"/>
          <p:nvPr/>
        </p:nvSpPr>
        <p:spPr>
          <a:xfrm>
            <a:off x="1352323" y="5189444"/>
            <a:ext cx="129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SHCRBa_232_H22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24" name="Grupo 393"/>
          <p:cNvGrpSpPr/>
          <p:nvPr/>
        </p:nvGrpSpPr>
        <p:grpSpPr>
          <a:xfrm>
            <a:off x="2630044" y="5185042"/>
            <a:ext cx="3690000" cy="191648"/>
            <a:chOff x="2630044" y="5156076"/>
            <a:chExt cx="3690000" cy="191648"/>
          </a:xfrm>
        </p:grpSpPr>
        <p:sp>
          <p:nvSpPr>
            <p:cNvPr id="723" name="Retângulo 722"/>
            <p:cNvSpPr/>
            <p:nvPr/>
          </p:nvSpPr>
          <p:spPr>
            <a:xfrm>
              <a:off x="2630044" y="5156076"/>
              <a:ext cx="59531" cy="1916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519" name="Conector reto 518"/>
            <p:cNvCxnSpPr/>
            <p:nvPr/>
          </p:nvCxnSpPr>
          <p:spPr>
            <a:xfrm>
              <a:off x="2630044" y="5303570"/>
              <a:ext cx="369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0" name="Retângulo 519"/>
            <p:cNvSpPr/>
            <p:nvPr/>
          </p:nvSpPr>
          <p:spPr>
            <a:xfrm>
              <a:off x="2697147" y="5263993"/>
              <a:ext cx="234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1" name="Retângulo 520"/>
            <p:cNvSpPr/>
            <p:nvPr/>
          </p:nvSpPr>
          <p:spPr>
            <a:xfrm>
              <a:off x="4135417" y="5263993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2" name="Retângulo 521"/>
            <p:cNvSpPr/>
            <p:nvPr/>
          </p:nvSpPr>
          <p:spPr>
            <a:xfrm>
              <a:off x="4958989" y="5263993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3" name="Retângulo 522"/>
            <p:cNvSpPr/>
            <p:nvPr/>
          </p:nvSpPr>
          <p:spPr>
            <a:xfrm>
              <a:off x="2941961" y="5263993"/>
              <a:ext cx="37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4" name="Retângulo 523"/>
            <p:cNvSpPr/>
            <p:nvPr/>
          </p:nvSpPr>
          <p:spPr>
            <a:xfrm>
              <a:off x="6097550" y="5263993"/>
              <a:ext cx="21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5" name="Retângulo 524"/>
            <p:cNvSpPr/>
            <p:nvPr/>
          </p:nvSpPr>
          <p:spPr>
            <a:xfrm>
              <a:off x="3614125" y="5263993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7" name="Pentágono 526"/>
            <p:cNvSpPr/>
            <p:nvPr/>
          </p:nvSpPr>
          <p:spPr>
            <a:xfrm flipH="1">
              <a:off x="4704476" y="5263993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8" name="Pentágono 527"/>
            <p:cNvSpPr/>
            <p:nvPr/>
          </p:nvSpPr>
          <p:spPr>
            <a:xfrm flipH="1">
              <a:off x="5108691" y="5263993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9" name="Pentágono 528"/>
            <p:cNvSpPr/>
            <p:nvPr/>
          </p:nvSpPr>
          <p:spPr>
            <a:xfrm flipH="1">
              <a:off x="5444992" y="5263993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0" name="Pentágono 529"/>
            <p:cNvSpPr/>
            <p:nvPr/>
          </p:nvSpPr>
          <p:spPr>
            <a:xfrm flipH="1">
              <a:off x="5532074" y="5263993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1" name="Pentágono 530"/>
            <p:cNvSpPr/>
            <p:nvPr/>
          </p:nvSpPr>
          <p:spPr>
            <a:xfrm>
              <a:off x="5292897" y="5263993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2" name="Pentágono 531"/>
            <p:cNvSpPr/>
            <p:nvPr/>
          </p:nvSpPr>
          <p:spPr>
            <a:xfrm flipH="1">
              <a:off x="5837901" y="5263993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5" name="Grupo 490"/>
            <p:cNvGrpSpPr/>
            <p:nvPr/>
          </p:nvGrpSpPr>
          <p:grpSpPr>
            <a:xfrm>
              <a:off x="5658192" y="5257724"/>
              <a:ext cx="159082" cy="90000"/>
              <a:chOff x="3623571" y="4934839"/>
              <a:chExt cx="159082" cy="90000"/>
            </a:xfrm>
          </p:grpSpPr>
          <p:grpSp>
            <p:nvGrpSpPr>
              <p:cNvPr id="26" name="Grupo 298"/>
              <p:cNvGrpSpPr/>
              <p:nvPr/>
            </p:nvGrpSpPr>
            <p:grpSpPr>
              <a:xfrm>
                <a:off x="3623571" y="4934839"/>
                <a:ext cx="125757" cy="90000"/>
                <a:chOff x="4074670" y="1152773"/>
                <a:chExt cx="125757" cy="72000"/>
              </a:xfrm>
            </p:grpSpPr>
            <p:cxnSp>
              <p:nvCxnSpPr>
                <p:cNvPr id="536" name="Conector reto 535"/>
                <p:cNvCxnSpPr/>
                <p:nvPr/>
              </p:nvCxnSpPr>
              <p:spPr>
                <a:xfrm>
                  <a:off x="407467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7" name="Conector reto 536"/>
                <p:cNvCxnSpPr/>
                <p:nvPr/>
              </p:nvCxnSpPr>
              <p:spPr>
                <a:xfrm>
                  <a:off x="410779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8" name="Conector reto 537"/>
                <p:cNvCxnSpPr/>
                <p:nvPr/>
              </p:nvCxnSpPr>
              <p:spPr>
                <a:xfrm>
                  <a:off x="4139598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9" name="Conector reto 538"/>
                <p:cNvCxnSpPr/>
                <p:nvPr/>
              </p:nvCxnSpPr>
              <p:spPr>
                <a:xfrm>
                  <a:off x="4171406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0" name="Conector reto 539"/>
                <p:cNvCxnSpPr/>
                <p:nvPr/>
              </p:nvCxnSpPr>
              <p:spPr>
                <a:xfrm>
                  <a:off x="4200427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5" name="Conector reto 534"/>
              <p:cNvCxnSpPr/>
              <p:nvPr/>
            </p:nvCxnSpPr>
            <p:spPr>
              <a:xfrm>
                <a:off x="3782653" y="4934839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0" name="CaixaDeTexto 549"/>
          <p:cNvSpPr txBox="1"/>
          <p:nvPr/>
        </p:nvSpPr>
        <p:spPr>
          <a:xfrm>
            <a:off x="1352323" y="4814334"/>
            <a:ext cx="129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SHCRBa_239_H20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27" name="Grupo 394"/>
          <p:cNvGrpSpPr/>
          <p:nvPr/>
        </p:nvGrpSpPr>
        <p:grpSpPr>
          <a:xfrm>
            <a:off x="3031034" y="4948700"/>
            <a:ext cx="2880000" cy="90000"/>
            <a:chOff x="3031034" y="4948700"/>
            <a:chExt cx="2880000" cy="90000"/>
          </a:xfrm>
        </p:grpSpPr>
        <p:grpSp>
          <p:nvGrpSpPr>
            <p:cNvPr id="28" name="Grupo 490"/>
            <p:cNvGrpSpPr/>
            <p:nvPr/>
          </p:nvGrpSpPr>
          <p:grpSpPr>
            <a:xfrm>
              <a:off x="5681991" y="4948700"/>
              <a:ext cx="159082" cy="90000"/>
              <a:chOff x="3623571" y="4934839"/>
              <a:chExt cx="159082" cy="90000"/>
            </a:xfrm>
          </p:grpSpPr>
          <p:grpSp>
            <p:nvGrpSpPr>
              <p:cNvPr id="29" name="Grupo 298"/>
              <p:cNvGrpSpPr/>
              <p:nvPr/>
            </p:nvGrpSpPr>
            <p:grpSpPr>
              <a:xfrm>
                <a:off x="3623571" y="4934839"/>
                <a:ext cx="125757" cy="90000"/>
                <a:chOff x="4074670" y="1152773"/>
                <a:chExt cx="125757" cy="72000"/>
              </a:xfrm>
            </p:grpSpPr>
            <p:cxnSp>
              <p:nvCxnSpPr>
                <p:cNvPr id="560" name="Conector reto 559"/>
                <p:cNvCxnSpPr/>
                <p:nvPr/>
              </p:nvCxnSpPr>
              <p:spPr>
                <a:xfrm>
                  <a:off x="407467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1" name="Conector reto 560"/>
                <p:cNvCxnSpPr/>
                <p:nvPr/>
              </p:nvCxnSpPr>
              <p:spPr>
                <a:xfrm>
                  <a:off x="410779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2" name="Conector reto 561"/>
                <p:cNvCxnSpPr/>
                <p:nvPr/>
              </p:nvCxnSpPr>
              <p:spPr>
                <a:xfrm>
                  <a:off x="4139598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3" name="Conector reto 562"/>
                <p:cNvCxnSpPr/>
                <p:nvPr/>
              </p:nvCxnSpPr>
              <p:spPr>
                <a:xfrm>
                  <a:off x="4171406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4" name="Conector reto 563"/>
                <p:cNvCxnSpPr/>
                <p:nvPr/>
              </p:nvCxnSpPr>
              <p:spPr>
                <a:xfrm>
                  <a:off x="4200427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59" name="Conector reto 558"/>
              <p:cNvCxnSpPr/>
              <p:nvPr/>
            </p:nvCxnSpPr>
            <p:spPr>
              <a:xfrm>
                <a:off x="3782653" y="4934839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3" name="Conector reto 542"/>
            <p:cNvCxnSpPr/>
            <p:nvPr/>
          </p:nvCxnSpPr>
          <p:spPr>
            <a:xfrm>
              <a:off x="3031034" y="4991318"/>
              <a:ext cx="28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5" name="Retângulo 544"/>
            <p:cNvSpPr/>
            <p:nvPr/>
          </p:nvSpPr>
          <p:spPr>
            <a:xfrm>
              <a:off x="4183604" y="4954969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6" name="Retângulo 545"/>
            <p:cNvSpPr/>
            <p:nvPr/>
          </p:nvSpPr>
          <p:spPr>
            <a:xfrm>
              <a:off x="4985922" y="4954969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7" name="Retângulo 546"/>
            <p:cNvSpPr/>
            <p:nvPr/>
          </p:nvSpPr>
          <p:spPr>
            <a:xfrm>
              <a:off x="3111147" y="4954969"/>
              <a:ext cx="25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9" name="Retângulo 548"/>
            <p:cNvSpPr/>
            <p:nvPr/>
          </p:nvSpPr>
          <p:spPr>
            <a:xfrm>
              <a:off x="3674531" y="4954969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1" name="Pentágono 550"/>
            <p:cNvSpPr/>
            <p:nvPr/>
          </p:nvSpPr>
          <p:spPr>
            <a:xfrm flipH="1">
              <a:off x="4744219" y="4954969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2" name="Pentágono 551"/>
            <p:cNvSpPr/>
            <p:nvPr/>
          </p:nvSpPr>
          <p:spPr>
            <a:xfrm flipH="1">
              <a:off x="5158716" y="4954969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3" name="Pentágono 552"/>
            <p:cNvSpPr/>
            <p:nvPr/>
          </p:nvSpPr>
          <p:spPr>
            <a:xfrm flipH="1">
              <a:off x="5468611" y="4954969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4" name="Pentágono 553"/>
            <p:cNvSpPr/>
            <p:nvPr/>
          </p:nvSpPr>
          <p:spPr>
            <a:xfrm flipH="1">
              <a:off x="5548767" y="4954969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5" name="Pentágono 554"/>
            <p:cNvSpPr/>
            <p:nvPr/>
          </p:nvSpPr>
          <p:spPr>
            <a:xfrm>
              <a:off x="5332245" y="4954969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6" name="Pentágono 555"/>
            <p:cNvSpPr/>
            <p:nvPr/>
          </p:nvSpPr>
          <p:spPr>
            <a:xfrm flipH="1">
              <a:off x="5866463" y="4954969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73" name="CaixaDeTexto 272"/>
          <p:cNvSpPr txBox="1"/>
          <p:nvPr/>
        </p:nvSpPr>
        <p:spPr>
          <a:xfrm>
            <a:off x="1361941" y="4488081"/>
            <a:ext cx="13003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SHCRBa_142_B14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30" name="Grupo 392"/>
          <p:cNvGrpSpPr/>
          <p:nvPr/>
        </p:nvGrpSpPr>
        <p:grpSpPr>
          <a:xfrm>
            <a:off x="3309043" y="4617359"/>
            <a:ext cx="5714989" cy="90000"/>
            <a:chOff x="3292491" y="5593927"/>
            <a:chExt cx="5714989" cy="90000"/>
          </a:xfrm>
        </p:grpSpPr>
        <p:grpSp>
          <p:nvGrpSpPr>
            <p:cNvPr id="31" name="Grupo 315"/>
            <p:cNvGrpSpPr/>
            <p:nvPr/>
          </p:nvGrpSpPr>
          <p:grpSpPr>
            <a:xfrm>
              <a:off x="5641122" y="5593927"/>
              <a:ext cx="186229" cy="90000"/>
              <a:chOff x="3592196" y="4095053"/>
              <a:chExt cx="186229" cy="90000"/>
            </a:xfrm>
          </p:grpSpPr>
          <p:cxnSp>
            <p:nvCxnSpPr>
              <p:cNvPr id="282" name="Conector reto 281"/>
              <p:cNvCxnSpPr/>
              <p:nvPr/>
            </p:nvCxnSpPr>
            <p:spPr>
              <a:xfrm>
                <a:off x="3592196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Conector reto 288"/>
              <p:cNvCxnSpPr/>
              <p:nvPr/>
            </p:nvCxnSpPr>
            <p:spPr>
              <a:xfrm>
                <a:off x="3625316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Conector reto 289"/>
              <p:cNvCxnSpPr/>
              <p:nvPr/>
            </p:nvCxnSpPr>
            <p:spPr>
              <a:xfrm>
                <a:off x="3657124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ector reto 305"/>
              <p:cNvCxnSpPr/>
              <p:nvPr/>
            </p:nvCxnSpPr>
            <p:spPr>
              <a:xfrm>
                <a:off x="3688932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ector reto 306"/>
              <p:cNvCxnSpPr/>
              <p:nvPr/>
            </p:nvCxnSpPr>
            <p:spPr>
              <a:xfrm>
                <a:off x="3717953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Conector reto 311"/>
              <p:cNvCxnSpPr/>
              <p:nvPr/>
            </p:nvCxnSpPr>
            <p:spPr>
              <a:xfrm>
                <a:off x="3749863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Conector reto 312"/>
              <p:cNvCxnSpPr/>
              <p:nvPr/>
            </p:nvCxnSpPr>
            <p:spPr>
              <a:xfrm>
                <a:off x="3778425" y="4095053"/>
                <a:ext cx="0" cy="90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1" name="Conector reto 260"/>
            <p:cNvCxnSpPr/>
            <p:nvPr/>
          </p:nvCxnSpPr>
          <p:spPr>
            <a:xfrm>
              <a:off x="3292491" y="5643500"/>
              <a:ext cx="56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Retângulo 263"/>
            <p:cNvSpPr/>
            <p:nvPr/>
          </p:nvSpPr>
          <p:spPr>
            <a:xfrm>
              <a:off x="4116397" y="5606642"/>
              <a:ext cx="39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5" name="Retângulo 264"/>
            <p:cNvSpPr/>
            <p:nvPr/>
          </p:nvSpPr>
          <p:spPr>
            <a:xfrm>
              <a:off x="4915060" y="5606642"/>
              <a:ext cx="10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6" name="Retângulo 265"/>
            <p:cNvSpPr/>
            <p:nvPr/>
          </p:nvSpPr>
          <p:spPr>
            <a:xfrm>
              <a:off x="6148407" y="5606642"/>
              <a:ext cx="21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7" name="Retângulo 266"/>
            <p:cNvSpPr/>
            <p:nvPr/>
          </p:nvSpPr>
          <p:spPr>
            <a:xfrm>
              <a:off x="6356895" y="5606642"/>
              <a:ext cx="270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1" name="Retângulo 270"/>
            <p:cNvSpPr/>
            <p:nvPr/>
          </p:nvSpPr>
          <p:spPr>
            <a:xfrm>
              <a:off x="3798894" y="5606642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4" name="Pentágono 273"/>
            <p:cNvSpPr/>
            <p:nvPr/>
          </p:nvSpPr>
          <p:spPr>
            <a:xfrm flipH="1">
              <a:off x="4699729" y="5606642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5" name="Pentágono 274"/>
            <p:cNvSpPr/>
            <p:nvPr/>
          </p:nvSpPr>
          <p:spPr>
            <a:xfrm flipH="1">
              <a:off x="5113206" y="5606642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6" name="Pentágono 275"/>
            <p:cNvSpPr/>
            <p:nvPr/>
          </p:nvSpPr>
          <p:spPr>
            <a:xfrm flipH="1">
              <a:off x="5432818" y="5606642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7" name="Pentágono 276"/>
            <p:cNvSpPr/>
            <p:nvPr/>
          </p:nvSpPr>
          <p:spPr>
            <a:xfrm>
              <a:off x="5292913" y="5606642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8" name="Pentágono 277"/>
            <p:cNvSpPr/>
            <p:nvPr/>
          </p:nvSpPr>
          <p:spPr>
            <a:xfrm flipH="1">
              <a:off x="5839523" y="5606642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0" name="Pentágono 279"/>
            <p:cNvSpPr/>
            <p:nvPr/>
          </p:nvSpPr>
          <p:spPr>
            <a:xfrm flipH="1">
              <a:off x="5528588" y="5606642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1" name="Retângulo 280"/>
            <p:cNvSpPr/>
            <p:nvPr/>
          </p:nvSpPr>
          <p:spPr>
            <a:xfrm>
              <a:off x="7353194" y="5606642"/>
              <a:ext cx="396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23" name="Retângulo 322"/>
            <p:cNvSpPr/>
            <p:nvPr/>
          </p:nvSpPr>
          <p:spPr>
            <a:xfrm>
              <a:off x="7719521" y="5606642"/>
              <a:ext cx="162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24" name="Pentágono 323"/>
            <p:cNvSpPr/>
            <p:nvPr/>
          </p:nvSpPr>
          <p:spPr>
            <a:xfrm>
              <a:off x="8394141" y="5606642"/>
              <a:ext cx="54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5" name="Retângulo 324"/>
            <p:cNvSpPr/>
            <p:nvPr/>
          </p:nvSpPr>
          <p:spPr>
            <a:xfrm>
              <a:off x="8737480" y="5606642"/>
              <a:ext cx="270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04" name="Retângulo 3"/>
          <p:cNvSpPr/>
          <p:nvPr/>
        </p:nvSpPr>
        <p:spPr>
          <a:xfrm>
            <a:off x="-19506" y="17986"/>
            <a:ext cx="2041489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Comic Sans MS"/>
                <a:cs typeface="Comic Sans MS"/>
              </a:rPr>
              <a:t>de Setta et al, Figure </a:t>
            </a:r>
            <a:r>
              <a:rPr lang="en-US" sz="1100" dirty="0" smtClean="0">
                <a:latin typeface="Comic Sans MS"/>
                <a:cs typeface="Comic Sans MS"/>
              </a:rPr>
              <a:t>7A</a:t>
            </a:r>
            <a:endParaRPr lang="pt-BR" sz="1100" dirty="0">
              <a:latin typeface="Comic Sans MS"/>
              <a:cs typeface="Comic Sans MS"/>
            </a:endParaRPr>
          </a:p>
        </p:txBody>
      </p:sp>
      <p:grpSp>
        <p:nvGrpSpPr>
          <p:cNvPr id="739" name="Grupo 748"/>
          <p:cNvGrpSpPr/>
          <p:nvPr/>
        </p:nvGrpSpPr>
        <p:grpSpPr>
          <a:xfrm>
            <a:off x="1339077" y="2058292"/>
            <a:ext cx="4497273" cy="246221"/>
            <a:chOff x="1339077" y="2058292"/>
            <a:chExt cx="4497273" cy="246221"/>
          </a:xfrm>
        </p:grpSpPr>
        <p:cxnSp>
          <p:nvCxnSpPr>
            <p:cNvPr id="347" name="Conector reto 346"/>
            <p:cNvCxnSpPr/>
            <p:nvPr/>
          </p:nvCxnSpPr>
          <p:spPr>
            <a:xfrm>
              <a:off x="2380350" y="2199588"/>
              <a:ext cx="345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Retângulo 348"/>
            <p:cNvSpPr/>
            <p:nvPr/>
          </p:nvSpPr>
          <p:spPr>
            <a:xfrm>
              <a:off x="2811198" y="2166247"/>
              <a:ext cx="37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3" name="Retângulo 352"/>
            <p:cNvSpPr/>
            <p:nvPr/>
          </p:nvSpPr>
          <p:spPr>
            <a:xfrm>
              <a:off x="3674531" y="2164074"/>
              <a:ext cx="108000" cy="72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4" name="CaixaDeTexto 353"/>
            <p:cNvSpPr txBox="1"/>
            <p:nvPr/>
          </p:nvSpPr>
          <p:spPr>
            <a:xfrm>
              <a:off x="1339077" y="2058292"/>
              <a:ext cx="13038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SHCRBa_196_O13</a:t>
              </a:r>
              <a:endParaRPr lang="pt-BR" sz="1000" dirty="0">
                <a:latin typeface="Arial"/>
                <a:cs typeface="Arial"/>
              </a:endParaRPr>
            </a:p>
          </p:txBody>
        </p:sp>
        <p:sp>
          <p:nvSpPr>
            <p:cNvPr id="355" name="Pentágono 354"/>
            <p:cNvSpPr/>
            <p:nvPr/>
          </p:nvSpPr>
          <p:spPr>
            <a:xfrm flipH="1">
              <a:off x="4744219" y="2166178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6" name="Pentágono 355"/>
            <p:cNvSpPr/>
            <p:nvPr/>
          </p:nvSpPr>
          <p:spPr>
            <a:xfrm flipH="1">
              <a:off x="5122716" y="2157737"/>
              <a:ext cx="36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9" name="Pentágono 358"/>
            <p:cNvSpPr/>
            <p:nvPr/>
          </p:nvSpPr>
          <p:spPr>
            <a:xfrm flipH="1">
              <a:off x="5432802" y="2157737"/>
              <a:ext cx="72000" cy="720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0" name="Pentágono 359"/>
            <p:cNvSpPr/>
            <p:nvPr/>
          </p:nvSpPr>
          <p:spPr>
            <a:xfrm>
              <a:off x="5321475" y="2162500"/>
              <a:ext cx="108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2" name="Pentágono 361"/>
            <p:cNvSpPr/>
            <p:nvPr/>
          </p:nvSpPr>
          <p:spPr>
            <a:xfrm flipH="1">
              <a:off x="5529715" y="2157737"/>
              <a:ext cx="90000" cy="72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3" name="Retângulo 362"/>
            <p:cNvSpPr/>
            <p:nvPr/>
          </p:nvSpPr>
          <p:spPr>
            <a:xfrm>
              <a:off x="4166090" y="2166247"/>
              <a:ext cx="288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9" name="Retângulo 418"/>
            <p:cNvSpPr/>
            <p:nvPr/>
          </p:nvSpPr>
          <p:spPr>
            <a:xfrm>
              <a:off x="5655618" y="2160353"/>
              <a:ext cx="180000" cy="72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48" name="Grupo 557"/>
          <p:cNvGrpSpPr/>
          <p:nvPr/>
        </p:nvGrpSpPr>
        <p:grpSpPr>
          <a:xfrm>
            <a:off x="1371560" y="1375073"/>
            <a:ext cx="4867571" cy="246221"/>
            <a:chOff x="1371560" y="1375073"/>
            <a:chExt cx="4867571" cy="246221"/>
          </a:xfrm>
        </p:grpSpPr>
        <p:cxnSp>
          <p:nvCxnSpPr>
            <p:cNvPr id="557" name="Conector reto 556"/>
            <p:cNvCxnSpPr/>
            <p:nvPr/>
          </p:nvCxnSpPr>
          <p:spPr>
            <a:xfrm>
              <a:off x="4331131" y="1525681"/>
              <a:ext cx="190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9" name="Grupo 470"/>
            <p:cNvGrpSpPr/>
            <p:nvPr/>
          </p:nvGrpSpPr>
          <p:grpSpPr>
            <a:xfrm>
              <a:off x="1371560" y="1375073"/>
              <a:ext cx="4862419" cy="246221"/>
              <a:chOff x="730665" y="1161713"/>
              <a:chExt cx="4862419" cy="246221"/>
            </a:xfrm>
          </p:grpSpPr>
          <p:sp>
            <p:nvSpPr>
              <p:cNvPr id="483" name="Pentágono 482"/>
              <p:cNvSpPr/>
              <p:nvPr/>
            </p:nvSpPr>
            <p:spPr>
              <a:xfrm flipH="1">
                <a:off x="4140503" y="1276908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8" name="Pentágono 487"/>
              <p:cNvSpPr/>
              <p:nvPr/>
            </p:nvSpPr>
            <p:spPr>
              <a:xfrm flipH="1">
                <a:off x="4404397" y="1276908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9" name="Pentágono 488"/>
              <p:cNvSpPr/>
              <p:nvPr/>
            </p:nvSpPr>
            <p:spPr>
              <a:xfrm>
                <a:off x="4620667" y="1276908"/>
                <a:ext cx="108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1" name="Pentágono 490"/>
              <p:cNvSpPr/>
              <p:nvPr/>
            </p:nvSpPr>
            <p:spPr>
              <a:xfrm flipH="1">
                <a:off x="4757148" y="1276908"/>
                <a:ext cx="90000" cy="72000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2" name="Pentágono 491"/>
              <p:cNvSpPr/>
              <p:nvPr/>
            </p:nvSpPr>
            <p:spPr>
              <a:xfrm flipH="1">
                <a:off x="4929425" y="1276908"/>
                <a:ext cx="72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3" name="Pentágono 492"/>
              <p:cNvSpPr/>
              <p:nvPr/>
            </p:nvSpPr>
            <p:spPr>
              <a:xfrm flipH="1">
                <a:off x="5096326" y="1276908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6" name="Pentágono 495"/>
              <p:cNvSpPr/>
              <p:nvPr/>
            </p:nvSpPr>
            <p:spPr>
              <a:xfrm flipH="1">
                <a:off x="5557084" y="1276908"/>
                <a:ext cx="36000" cy="72000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750" name="Grupo 298"/>
              <p:cNvGrpSpPr/>
              <p:nvPr/>
            </p:nvGrpSpPr>
            <p:grpSpPr>
              <a:xfrm>
                <a:off x="5186576" y="1254125"/>
                <a:ext cx="125757" cy="90000"/>
                <a:chOff x="4074670" y="1152773"/>
                <a:chExt cx="125757" cy="72000"/>
              </a:xfrm>
            </p:grpSpPr>
            <p:cxnSp>
              <p:nvCxnSpPr>
                <p:cNvPr id="509" name="Conector reto 508"/>
                <p:cNvCxnSpPr/>
                <p:nvPr/>
              </p:nvCxnSpPr>
              <p:spPr>
                <a:xfrm>
                  <a:off x="407467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Conector reto 509"/>
                <p:cNvCxnSpPr/>
                <p:nvPr/>
              </p:nvCxnSpPr>
              <p:spPr>
                <a:xfrm>
                  <a:off x="4107790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Conector reto 516"/>
                <p:cNvCxnSpPr/>
                <p:nvPr/>
              </p:nvCxnSpPr>
              <p:spPr>
                <a:xfrm>
                  <a:off x="4139598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Conector reto 517"/>
                <p:cNvCxnSpPr/>
                <p:nvPr/>
              </p:nvCxnSpPr>
              <p:spPr>
                <a:xfrm>
                  <a:off x="4171406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3" name="Conector reto 532"/>
                <p:cNvCxnSpPr/>
                <p:nvPr/>
              </p:nvCxnSpPr>
              <p:spPr>
                <a:xfrm>
                  <a:off x="4200427" y="1152773"/>
                  <a:ext cx="0" cy="7200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8" name="CaixaDeTexto 507"/>
              <p:cNvSpPr txBox="1"/>
              <p:nvPr/>
            </p:nvSpPr>
            <p:spPr>
              <a:xfrm>
                <a:off x="730665" y="1161713"/>
                <a:ext cx="7491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00" i="1" dirty="0" smtClean="0">
                    <a:latin typeface="Arial"/>
                    <a:cs typeface="Arial"/>
                  </a:rPr>
                  <a:t>S. bicolor</a:t>
                </a:r>
                <a:endParaRPr lang="pt-BR" sz="1000" i="1" dirty="0">
                  <a:latin typeface="Arial"/>
                  <a:cs typeface="Arial"/>
                </a:endParaRPr>
              </a:p>
            </p:txBody>
          </p:sp>
        </p:grp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887" y="1173501"/>
            <a:ext cx="881908" cy="5267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6" name="CaixaDeTexto 455"/>
          <p:cNvSpPr txBox="1"/>
          <p:nvPr/>
        </p:nvSpPr>
        <p:spPr>
          <a:xfrm>
            <a:off x="485034" y="3372325"/>
            <a:ext cx="327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90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471" name="CaixaDeTexto 470"/>
          <p:cNvSpPr txBox="1"/>
          <p:nvPr/>
        </p:nvSpPr>
        <p:spPr>
          <a:xfrm>
            <a:off x="526120" y="4622499"/>
            <a:ext cx="398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100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00" name="CaixaDeTexto 499"/>
          <p:cNvSpPr txBox="1"/>
          <p:nvPr/>
        </p:nvSpPr>
        <p:spPr>
          <a:xfrm>
            <a:off x="940997" y="5253398"/>
            <a:ext cx="398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100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34" name="CaixaDeTexto 533"/>
          <p:cNvSpPr txBox="1"/>
          <p:nvPr/>
        </p:nvSpPr>
        <p:spPr>
          <a:xfrm>
            <a:off x="694422" y="3644407"/>
            <a:ext cx="327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75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44" name="CaixaDeTexto 543"/>
          <p:cNvSpPr txBox="1"/>
          <p:nvPr/>
        </p:nvSpPr>
        <p:spPr>
          <a:xfrm>
            <a:off x="734177" y="3056698"/>
            <a:ext cx="398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100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58" name="CaixaDeTexto 557"/>
          <p:cNvSpPr txBox="1"/>
          <p:nvPr/>
        </p:nvSpPr>
        <p:spPr>
          <a:xfrm>
            <a:off x="893291" y="4220872"/>
            <a:ext cx="327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99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65" name="CaixaDeTexto 564"/>
          <p:cNvSpPr txBox="1"/>
          <p:nvPr/>
        </p:nvSpPr>
        <p:spPr>
          <a:xfrm>
            <a:off x="1010534" y="3879867"/>
            <a:ext cx="327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71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66" name="CaixaDeTexto 565"/>
          <p:cNvSpPr txBox="1"/>
          <p:nvPr/>
        </p:nvSpPr>
        <p:spPr>
          <a:xfrm>
            <a:off x="1021565" y="4721234"/>
            <a:ext cx="327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75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227" name="Group 226"/>
          <p:cNvGrpSpPr/>
          <p:nvPr/>
        </p:nvGrpSpPr>
        <p:grpSpPr>
          <a:xfrm>
            <a:off x="7189716" y="1822944"/>
            <a:ext cx="1776842" cy="246221"/>
            <a:chOff x="7068000" y="764801"/>
            <a:chExt cx="1776842" cy="246221"/>
          </a:xfrm>
        </p:grpSpPr>
        <p:sp>
          <p:nvSpPr>
            <p:cNvPr id="570" name="Retângulo 569"/>
            <p:cNvSpPr/>
            <p:nvPr/>
          </p:nvSpPr>
          <p:spPr>
            <a:xfrm>
              <a:off x="7068000" y="829642"/>
              <a:ext cx="396000" cy="144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>
                <a:latin typeface="Arial"/>
                <a:cs typeface="Arial"/>
              </a:endParaRPr>
            </a:p>
          </p:txBody>
        </p:sp>
        <p:sp>
          <p:nvSpPr>
            <p:cNvPr id="574" name="CaixaDeTexto 573"/>
            <p:cNvSpPr txBox="1"/>
            <p:nvPr/>
          </p:nvSpPr>
          <p:spPr>
            <a:xfrm>
              <a:off x="7429496" y="764801"/>
              <a:ext cx="14153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LTR retrotransposons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7189716" y="2029065"/>
            <a:ext cx="1544094" cy="246221"/>
            <a:chOff x="7068000" y="978337"/>
            <a:chExt cx="1544094" cy="246221"/>
          </a:xfrm>
        </p:grpSpPr>
        <p:sp>
          <p:nvSpPr>
            <p:cNvPr id="571" name="Retângulo 570"/>
            <p:cNvSpPr/>
            <p:nvPr/>
          </p:nvSpPr>
          <p:spPr>
            <a:xfrm>
              <a:off x="7068000" y="1045526"/>
              <a:ext cx="396000" cy="144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>
                <a:latin typeface="Arial"/>
                <a:cs typeface="Arial"/>
              </a:endParaRPr>
            </a:p>
          </p:txBody>
        </p:sp>
        <p:sp>
          <p:nvSpPr>
            <p:cNvPr id="575" name="CaixaDeTexto 574"/>
            <p:cNvSpPr txBox="1"/>
            <p:nvPr/>
          </p:nvSpPr>
          <p:spPr>
            <a:xfrm>
              <a:off x="7429496" y="978337"/>
              <a:ext cx="11825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DNA transposons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7189716" y="1616823"/>
            <a:ext cx="923995" cy="246221"/>
            <a:chOff x="7068000" y="567417"/>
            <a:chExt cx="923995" cy="246221"/>
          </a:xfrm>
        </p:grpSpPr>
        <p:sp>
          <p:nvSpPr>
            <p:cNvPr id="572" name="Pentágono 571"/>
            <p:cNvSpPr/>
            <p:nvPr/>
          </p:nvSpPr>
          <p:spPr>
            <a:xfrm>
              <a:off x="7068000" y="636954"/>
              <a:ext cx="396000" cy="144000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>
                <a:latin typeface="Arial"/>
                <a:cs typeface="Arial"/>
              </a:endParaRPr>
            </a:p>
          </p:txBody>
        </p:sp>
        <p:sp>
          <p:nvSpPr>
            <p:cNvPr id="576" name="CaixaDeTexto 575"/>
            <p:cNvSpPr txBox="1"/>
            <p:nvPr/>
          </p:nvSpPr>
          <p:spPr>
            <a:xfrm>
              <a:off x="7429496" y="567417"/>
              <a:ext cx="5624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Genes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grpSp>
        <p:nvGrpSpPr>
          <p:cNvPr id="229" name="Group 228"/>
          <p:cNvGrpSpPr/>
          <p:nvPr/>
        </p:nvGrpSpPr>
        <p:grpSpPr>
          <a:xfrm>
            <a:off x="7189716" y="1410702"/>
            <a:ext cx="942968" cy="246221"/>
            <a:chOff x="7068000" y="384054"/>
            <a:chExt cx="942968" cy="246221"/>
          </a:xfrm>
        </p:grpSpPr>
        <p:sp>
          <p:nvSpPr>
            <p:cNvPr id="573" name="Pentágono 572"/>
            <p:cNvSpPr/>
            <p:nvPr/>
          </p:nvSpPr>
          <p:spPr>
            <a:xfrm>
              <a:off x="7068000" y="450646"/>
              <a:ext cx="396000" cy="144000"/>
            </a:xfrm>
            <a:prstGeom prst="homePlat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>
                <a:latin typeface="Arial"/>
                <a:cs typeface="Arial"/>
              </a:endParaRPr>
            </a:p>
          </p:txBody>
        </p:sp>
        <p:sp>
          <p:nvSpPr>
            <p:cNvPr id="577" name="CaixaDeTexto 576"/>
            <p:cNvSpPr txBox="1"/>
            <p:nvPr/>
          </p:nvSpPr>
          <p:spPr>
            <a:xfrm>
              <a:off x="7429496" y="384054"/>
              <a:ext cx="5814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smtClean="0">
                  <a:latin typeface="Arial"/>
                  <a:cs typeface="Arial"/>
                </a:rPr>
                <a:t>RPA1a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sp>
        <p:nvSpPr>
          <p:cNvPr id="579" name="CaixaDeTexto 543"/>
          <p:cNvSpPr txBox="1"/>
          <p:nvPr/>
        </p:nvSpPr>
        <p:spPr>
          <a:xfrm>
            <a:off x="798841" y="2881090"/>
            <a:ext cx="5822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/>
                <a:cs typeface="Arial"/>
              </a:rPr>
              <a:t>A</a:t>
            </a:r>
          </a:p>
        </p:txBody>
      </p:sp>
      <p:sp>
        <p:nvSpPr>
          <p:cNvPr id="581" name="CaixaDeTexto 543"/>
          <p:cNvSpPr txBox="1"/>
          <p:nvPr/>
        </p:nvSpPr>
        <p:spPr>
          <a:xfrm>
            <a:off x="927494" y="4383881"/>
            <a:ext cx="5822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B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82" name="CaixaDeTexto 543"/>
          <p:cNvSpPr txBox="1"/>
          <p:nvPr/>
        </p:nvSpPr>
        <p:spPr>
          <a:xfrm>
            <a:off x="1002027" y="5432019"/>
            <a:ext cx="5822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C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80" name="CaixaDeTexto 579"/>
          <p:cNvSpPr txBox="1"/>
          <p:nvPr/>
        </p:nvSpPr>
        <p:spPr>
          <a:xfrm>
            <a:off x="4721547" y="126280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583" name="CaixaDeTexto 582"/>
          <p:cNvSpPr txBox="1"/>
          <p:nvPr/>
        </p:nvSpPr>
        <p:spPr>
          <a:xfrm>
            <a:off x="4945832" y="126280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2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610" name="CaixaDeTexto 609"/>
          <p:cNvSpPr txBox="1"/>
          <p:nvPr/>
        </p:nvSpPr>
        <p:spPr>
          <a:xfrm>
            <a:off x="5174252" y="126280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3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615" name="CaixaDeTexto 614"/>
          <p:cNvSpPr txBox="1"/>
          <p:nvPr/>
        </p:nvSpPr>
        <p:spPr>
          <a:xfrm>
            <a:off x="5325395" y="1262802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4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626" name="CaixaDeTexto 625"/>
          <p:cNvSpPr txBox="1"/>
          <p:nvPr/>
        </p:nvSpPr>
        <p:spPr>
          <a:xfrm>
            <a:off x="5497242" y="126280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5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631" name="CaixaDeTexto 630"/>
          <p:cNvSpPr txBox="1"/>
          <p:nvPr/>
        </p:nvSpPr>
        <p:spPr>
          <a:xfrm>
            <a:off x="5643748" y="1262802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6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643" name="Pentágono 487"/>
          <p:cNvSpPr/>
          <p:nvPr/>
        </p:nvSpPr>
        <p:spPr>
          <a:xfrm flipH="1">
            <a:off x="4313172" y="1491012"/>
            <a:ext cx="36000" cy="72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grpSp>
        <p:nvGrpSpPr>
          <p:cNvPr id="225" name="Group 224"/>
          <p:cNvGrpSpPr/>
          <p:nvPr/>
        </p:nvGrpSpPr>
        <p:grpSpPr>
          <a:xfrm>
            <a:off x="7226760" y="2235186"/>
            <a:ext cx="1816002" cy="246221"/>
            <a:chOff x="7105044" y="1208538"/>
            <a:chExt cx="1816002" cy="246221"/>
          </a:xfrm>
        </p:grpSpPr>
        <p:grpSp>
          <p:nvGrpSpPr>
            <p:cNvPr id="224" name="Group 223"/>
            <p:cNvGrpSpPr/>
            <p:nvPr/>
          </p:nvGrpSpPr>
          <p:grpSpPr>
            <a:xfrm>
              <a:off x="7105044" y="1268712"/>
              <a:ext cx="284652" cy="144000"/>
              <a:chOff x="7089168" y="1686780"/>
              <a:chExt cx="284652" cy="144000"/>
            </a:xfrm>
          </p:grpSpPr>
          <p:cxnSp>
            <p:nvCxnSpPr>
              <p:cNvPr id="648" name="Conector reto 295"/>
              <p:cNvCxnSpPr/>
              <p:nvPr/>
            </p:nvCxnSpPr>
            <p:spPr>
              <a:xfrm>
                <a:off x="7089168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Conector reto 295"/>
              <p:cNvCxnSpPr/>
              <p:nvPr/>
            </p:nvCxnSpPr>
            <p:spPr>
              <a:xfrm>
                <a:off x="7136610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Conector reto 295"/>
              <p:cNvCxnSpPr/>
              <p:nvPr/>
            </p:nvCxnSpPr>
            <p:spPr>
              <a:xfrm>
                <a:off x="7184052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Conector reto 295"/>
              <p:cNvCxnSpPr/>
              <p:nvPr/>
            </p:nvCxnSpPr>
            <p:spPr>
              <a:xfrm>
                <a:off x="7231494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Conector reto 295"/>
              <p:cNvCxnSpPr/>
              <p:nvPr/>
            </p:nvCxnSpPr>
            <p:spPr>
              <a:xfrm>
                <a:off x="7278936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7" name="Conector reto 295"/>
              <p:cNvCxnSpPr/>
              <p:nvPr/>
            </p:nvCxnSpPr>
            <p:spPr>
              <a:xfrm>
                <a:off x="7326378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9" name="Conector reto 295"/>
              <p:cNvCxnSpPr/>
              <p:nvPr/>
            </p:nvCxnSpPr>
            <p:spPr>
              <a:xfrm>
                <a:off x="7373820" y="1686780"/>
                <a:ext cx="0" cy="14400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3" name="CaixaDeTexto 576"/>
            <p:cNvSpPr txBox="1"/>
            <p:nvPr/>
          </p:nvSpPr>
          <p:spPr>
            <a:xfrm>
              <a:off x="7439012" y="1208538"/>
              <a:ext cx="14820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err="1" smtClean="0">
                  <a:latin typeface="Arial"/>
                  <a:cs typeface="Arial"/>
                </a:rPr>
                <a:t>Harbinger</a:t>
              </a:r>
              <a:r>
                <a:rPr lang="pt-BR" sz="1000" dirty="0" smtClean="0">
                  <a:latin typeface="Arial"/>
                  <a:cs typeface="Arial"/>
                </a:rPr>
                <a:t> transposons</a:t>
              </a:r>
              <a:endParaRPr lang="pt-BR" sz="1000" dirty="0">
                <a:latin typeface="Arial"/>
                <a:cs typeface="Arial"/>
              </a:endParaRPr>
            </a:p>
          </p:txBody>
        </p:sp>
      </p:grpSp>
      <p:cxnSp>
        <p:nvCxnSpPr>
          <p:cNvPr id="664" name="Conector reto 295"/>
          <p:cNvCxnSpPr/>
          <p:nvPr/>
        </p:nvCxnSpPr>
        <p:spPr>
          <a:xfrm>
            <a:off x="7563264" y="2294292"/>
            <a:ext cx="0" cy="144000"/>
          </a:xfrm>
          <a:prstGeom prst="line">
            <a:avLst/>
          </a:prstGeom>
          <a:ln cmpd="dbl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26370</TotalTime>
  <Words>50</Words>
  <Application>Microsoft Office PowerPoint</Application>
  <PresentationFormat>Apresentação na tela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 Theme</vt:lpstr>
      <vt:lpstr>Apresentação do PowerPoint</vt:lpstr>
    </vt:vector>
  </TitlesOfParts>
  <Manager/>
  <Company>GaTE lab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300 BACs</dc:title>
  <dc:subject/>
  <dc:creator>Marie-Anne Van Sluys</dc:creator>
  <cp:keywords/>
  <dc:description>versao para circular</dc:description>
  <cp:lastModifiedBy>Nathalia de Setta</cp:lastModifiedBy>
  <cp:revision>351</cp:revision>
  <cp:lastPrinted>2012-12-11T16:45:01Z</cp:lastPrinted>
  <dcterms:created xsi:type="dcterms:W3CDTF">2013-04-04T10:10:02Z</dcterms:created>
  <dcterms:modified xsi:type="dcterms:W3CDTF">2013-09-11T18:26:25Z</dcterms:modified>
  <cp:category/>
</cp:coreProperties>
</file>