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5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4F369"/>
    <a:srgbClr val="FF0000"/>
    <a:srgbClr val="CC9900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662" autoAdjust="0"/>
    <p:restoredTop sz="99317" autoAdjust="0"/>
  </p:normalViewPr>
  <p:slideViewPr>
    <p:cSldViewPr snapToGrid="0" snapToObjects="1">
      <p:cViewPr varScale="1">
        <p:scale>
          <a:sx n="74" d="100"/>
          <a:sy n="74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A3B90-8937-4045-9CF0-1DC524DBDF48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B0E38-8FF9-A54B-96DC-3F8CBEE8C22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286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B0E38-8FF9-A54B-96DC-3F8CBEE8C2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82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D2B0E-2B5F-B541-B08F-764CB9E9B264}" type="datetimeFigureOut">
              <a:rPr lang="en-US" smtClean="0"/>
              <a:pPr/>
              <a:t>9/11/2013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CA5B2-D136-474C-98DB-DB3ECDDF4D22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rrowheads="1"/>
          </p:cNvPicPr>
          <p:nvPr/>
        </p:nvPicPr>
        <p:blipFill>
          <a:blip r:embed="rId3"/>
          <a:srcRect l="50400" t="59909" r="15120" b="14354"/>
          <a:stretch>
            <a:fillRect/>
          </a:stretch>
        </p:blipFill>
        <p:spPr bwMode="auto">
          <a:xfrm>
            <a:off x="7140440" y="1542825"/>
            <a:ext cx="484103" cy="2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 t="29295"/>
          <a:stretch>
            <a:fillRect/>
          </a:stretch>
        </p:blipFill>
        <p:spPr bwMode="auto">
          <a:xfrm>
            <a:off x="848017" y="5361776"/>
            <a:ext cx="6531202" cy="90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6" name="CaixaDeTexto 525"/>
          <p:cNvSpPr txBox="1"/>
          <p:nvPr/>
        </p:nvSpPr>
        <p:spPr>
          <a:xfrm>
            <a:off x="1113024" y="5337924"/>
            <a:ext cx="129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SHCRBa_232_H22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3" name="Grupo 393"/>
          <p:cNvGrpSpPr/>
          <p:nvPr/>
        </p:nvGrpSpPr>
        <p:grpSpPr>
          <a:xfrm>
            <a:off x="1147099" y="6286458"/>
            <a:ext cx="5932801" cy="117056"/>
            <a:chOff x="2630044" y="5278579"/>
            <a:chExt cx="3711442" cy="56276"/>
          </a:xfrm>
        </p:grpSpPr>
        <p:cxnSp>
          <p:nvCxnSpPr>
            <p:cNvPr id="519" name="Conector reto 518"/>
            <p:cNvCxnSpPr/>
            <p:nvPr/>
          </p:nvCxnSpPr>
          <p:spPr>
            <a:xfrm>
              <a:off x="2630044" y="5303570"/>
              <a:ext cx="3690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0" name="Retângulo 519"/>
            <p:cNvSpPr/>
            <p:nvPr/>
          </p:nvSpPr>
          <p:spPr>
            <a:xfrm>
              <a:off x="2690317" y="5278579"/>
              <a:ext cx="225616" cy="5192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1" name="Retângulo 520"/>
            <p:cNvSpPr/>
            <p:nvPr/>
          </p:nvSpPr>
          <p:spPr>
            <a:xfrm>
              <a:off x="4147276" y="5278579"/>
              <a:ext cx="288000" cy="5192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2" name="Retângulo 521"/>
            <p:cNvSpPr/>
            <p:nvPr/>
          </p:nvSpPr>
          <p:spPr>
            <a:xfrm>
              <a:off x="4986482" y="5278579"/>
              <a:ext cx="64462" cy="5192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3" name="Retângulo 522"/>
            <p:cNvSpPr/>
            <p:nvPr/>
          </p:nvSpPr>
          <p:spPr>
            <a:xfrm>
              <a:off x="2938186" y="5278579"/>
              <a:ext cx="290078" cy="5192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4" name="Retângulo 523"/>
            <p:cNvSpPr/>
            <p:nvPr/>
          </p:nvSpPr>
          <p:spPr>
            <a:xfrm>
              <a:off x="6035293" y="5281180"/>
              <a:ext cx="306193" cy="51923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5" name="Retângulo 524"/>
            <p:cNvSpPr/>
            <p:nvPr/>
          </p:nvSpPr>
          <p:spPr>
            <a:xfrm>
              <a:off x="3628679" y="5278579"/>
              <a:ext cx="72520" cy="5192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7" name="Pentágono 526"/>
            <p:cNvSpPr/>
            <p:nvPr/>
          </p:nvSpPr>
          <p:spPr>
            <a:xfrm flipH="1">
              <a:off x="4682372" y="5282932"/>
              <a:ext cx="128924" cy="51923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8" name="Pentágono 527"/>
            <p:cNvSpPr/>
            <p:nvPr/>
          </p:nvSpPr>
          <p:spPr>
            <a:xfrm flipH="1">
              <a:off x="5126299" y="5282932"/>
              <a:ext cx="16115" cy="51923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9" name="Pentágono 528"/>
            <p:cNvSpPr/>
            <p:nvPr/>
          </p:nvSpPr>
          <p:spPr>
            <a:xfrm flipH="1">
              <a:off x="5450380" y="5282932"/>
              <a:ext cx="80577" cy="51923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0" name="Pentágono 529"/>
            <p:cNvSpPr/>
            <p:nvPr/>
          </p:nvSpPr>
          <p:spPr>
            <a:xfrm flipH="1">
              <a:off x="5568731" y="5282932"/>
              <a:ext cx="72520" cy="51923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1" name="Pentágono 530"/>
            <p:cNvSpPr/>
            <p:nvPr/>
          </p:nvSpPr>
          <p:spPr>
            <a:xfrm>
              <a:off x="5322723" y="5282932"/>
              <a:ext cx="112604" cy="51923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32" name="Pentágono 531"/>
            <p:cNvSpPr/>
            <p:nvPr/>
          </p:nvSpPr>
          <p:spPr>
            <a:xfrm flipH="1">
              <a:off x="5843289" y="5282932"/>
              <a:ext cx="56404" cy="51923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4" name="Grupo 490"/>
            <p:cNvGrpSpPr/>
            <p:nvPr/>
          </p:nvGrpSpPr>
          <p:grpSpPr>
            <a:xfrm>
              <a:off x="5667356" y="5280537"/>
              <a:ext cx="159082" cy="51950"/>
              <a:chOff x="3632735" y="4957652"/>
              <a:chExt cx="159082" cy="51950"/>
            </a:xfrm>
          </p:grpSpPr>
          <p:grpSp>
            <p:nvGrpSpPr>
              <p:cNvPr id="5" name="Grupo 298"/>
              <p:cNvGrpSpPr/>
              <p:nvPr/>
            </p:nvGrpSpPr>
            <p:grpSpPr>
              <a:xfrm>
                <a:off x="3632735" y="4957652"/>
                <a:ext cx="125757" cy="51936"/>
                <a:chOff x="4083834" y="1171029"/>
                <a:chExt cx="125757" cy="41549"/>
              </a:xfrm>
            </p:grpSpPr>
            <p:cxnSp>
              <p:nvCxnSpPr>
                <p:cNvPr id="536" name="Conector reto 535"/>
                <p:cNvCxnSpPr/>
                <p:nvPr/>
              </p:nvCxnSpPr>
              <p:spPr>
                <a:xfrm>
                  <a:off x="4083834" y="1171029"/>
                  <a:ext cx="0" cy="41537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7" name="Conector reto 536"/>
                <p:cNvCxnSpPr/>
                <p:nvPr/>
              </p:nvCxnSpPr>
              <p:spPr>
                <a:xfrm>
                  <a:off x="4116954" y="1171041"/>
                  <a:ext cx="0" cy="41537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8" name="Conector reto 537"/>
                <p:cNvCxnSpPr/>
                <p:nvPr/>
              </p:nvCxnSpPr>
              <p:spPr>
                <a:xfrm>
                  <a:off x="4148762" y="1171041"/>
                  <a:ext cx="0" cy="41537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9" name="Conector reto 538"/>
                <p:cNvCxnSpPr/>
                <p:nvPr/>
              </p:nvCxnSpPr>
              <p:spPr>
                <a:xfrm>
                  <a:off x="4180570" y="1171041"/>
                  <a:ext cx="0" cy="41537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0" name="Conector reto 539"/>
                <p:cNvCxnSpPr/>
                <p:nvPr/>
              </p:nvCxnSpPr>
              <p:spPr>
                <a:xfrm>
                  <a:off x="4209591" y="1171041"/>
                  <a:ext cx="0" cy="41537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35" name="Conector reto 534"/>
              <p:cNvCxnSpPr/>
              <p:nvPr/>
            </p:nvCxnSpPr>
            <p:spPr>
              <a:xfrm>
                <a:off x="3791817" y="4957680"/>
                <a:ext cx="0" cy="51922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/>
          <a:srcRect t="28480"/>
          <a:stretch>
            <a:fillRect/>
          </a:stretch>
        </p:blipFill>
        <p:spPr bwMode="auto">
          <a:xfrm>
            <a:off x="1319141" y="4190119"/>
            <a:ext cx="6985602" cy="93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3" name="CaixaDeTexto 472"/>
          <p:cNvSpPr txBox="1"/>
          <p:nvPr/>
        </p:nvSpPr>
        <p:spPr>
          <a:xfrm>
            <a:off x="1613939" y="4182168"/>
            <a:ext cx="12967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SHCRBa_201_D09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7" name="Grupo 148"/>
          <p:cNvGrpSpPr/>
          <p:nvPr/>
        </p:nvGrpSpPr>
        <p:grpSpPr>
          <a:xfrm>
            <a:off x="1637835" y="5135294"/>
            <a:ext cx="6364801" cy="111045"/>
            <a:chOff x="398390" y="1867385"/>
            <a:chExt cx="7956000" cy="138806"/>
          </a:xfrm>
        </p:grpSpPr>
        <p:grpSp>
          <p:nvGrpSpPr>
            <p:cNvPr id="8" name="Grupo 146"/>
            <p:cNvGrpSpPr/>
            <p:nvPr/>
          </p:nvGrpSpPr>
          <p:grpSpPr>
            <a:xfrm>
              <a:off x="398390" y="1867395"/>
              <a:ext cx="7956000" cy="138796"/>
              <a:chOff x="2881444" y="1046741"/>
              <a:chExt cx="3888000" cy="49570"/>
            </a:xfrm>
          </p:grpSpPr>
          <p:cxnSp>
            <p:nvCxnSpPr>
              <p:cNvPr id="423" name="Conector reto 422"/>
              <p:cNvCxnSpPr/>
              <p:nvPr/>
            </p:nvCxnSpPr>
            <p:spPr>
              <a:xfrm>
                <a:off x="2881444" y="1072566"/>
                <a:ext cx="3888000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7" name="Retângulo 426"/>
              <p:cNvSpPr/>
              <p:nvPr/>
            </p:nvSpPr>
            <p:spPr>
              <a:xfrm>
                <a:off x="2949185" y="1048097"/>
                <a:ext cx="414000" cy="4821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8" name="Retângulo 427"/>
              <p:cNvSpPr/>
              <p:nvPr/>
            </p:nvSpPr>
            <p:spPr>
              <a:xfrm>
                <a:off x="4029702" y="1048097"/>
                <a:ext cx="288000" cy="4821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29" name="Retângulo 428"/>
              <p:cNvSpPr/>
              <p:nvPr/>
            </p:nvSpPr>
            <p:spPr>
              <a:xfrm>
                <a:off x="4829855" y="1048097"/>
                <a:ext cx="108000" cy="4821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7" name="Retângulo 446"/>
              <p:cNvSpPr/>
              <p:nvPr/>
            </p:nvSpPr>
            <p:spPr>
              <a:xfrm>
                <a:off x="6031650" y="1048097"/>
                <a:ext cx="211113" cy="4821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55" name="Retângulo 454"/>
              <p:cNvSpPr/>
              <p:nvPr/>
            </p:nvSpPr>
            <p:spPr>
              <a:xfrm>
                <a:off x="6254817" y="1048097"/>
                <a:ext cx="457412" cy="48214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61" name="Retângulo 460"/>
              <p:cNvSpPr/>
              <p:nvPr/>
            </p:nvSpPr>
            <p:spPr>
              <a:xfrm>
                <a:off x="3521511" y="1048097"/>
                <a:ext cx="158335" cy="48214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5" name="Pentágono 474"/>
              <p:cNvSpPr/>
              <p:nvPr/>
            </p:nvSpPr>
            <p:spPr>
              <a:xfrm flipH="1">
                <a:off x="4619011" y="1048097"/>
                <a:ext cx="87964" cy="48214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6" name="Pentágono 475"/>
              <p:cNvSpPr/>
              <p:nvPr/>
            </p:nvSpPr>
            <p:spPr>
              <a:xfrm flipH="1">
                <a:off x="5016077" y="1048097"/>
                <a:ext cx="36000" cy="48214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7" name="Pentágono 476"/>
              <p:cNvSpPr/>
              <p:nvPr/>
            </p:nvSpPr>
            <p:spPr>
              <a:xfrm flipH="1">
                <a:off x="5327364" y="1048097"/>
                <a:ext cx="87964" cy="48214"/>
              </a:xfrm>
              <a:prstGeom prst="homePlat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8" name="Pentágono 477"/>
              <p:cNvSpPr/>
              <p:nvPr/>
            </p:nvSpPr>
            <p:spPr>
              <a:xfrm flipH="1">
                <a:off x="5446609" y="1048097"/>
                <a:ext cx="61575" cy="48214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79" name="Pentágono 478"/>
              <p:cNvSpPr/>
              <p:nvPr/>
            </p:nvSpPr>
            <p:spPr>
              <a:xfrm>
                <a:off x="5206244" y="1048097"/>
                <a:ext cx="109955" cy="48214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80" name="Pentágono 479"/>
              <p:cNvSpPr/>
              <p:nvPr/>
            </p:nvSpPr>
            <p:spPr>
              <a:xfrm flipH="1">
                <a:off x="5730339" y="1048097"/>
                <a:ext cx="52778" cy="48214"/>
              </a:xfrm>
              <a:prstGeom prst="homePlat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grpSp>
            <p:nvGrpSpPr>
              <p:cNvPr id="9" name="Grupo 490"/>
              <p:cNvGrpSpPr/>
              <p:nvPr/>
            </p:nvGrpSpPr>
            <p:grpSpPr>
              <a:xfrm>
                <a:off x="5538354" y="1046741"/>
                <a:ext cx="149619" cy="48235"/>
                <a:chOff x="3589198" y="4958059"/>
                <a:chExt cx="149619" cy="48235"/>
              </a:xfrm>
            </p:grpSpPr>
            <p:grpSp>
              <p:nvGrpSpPr>
                <p:cNvPr id="10" name="Grupo 298"/>
                <p:cNvGrpSpPr/>
                <p:nvPr/>
              </p:nvGrpSpPr>
              <p:grpSpPr>
                <a:xfrm>
                  <a:off x="3589198" y="4958074"/>
                  <a:ext cx="119695" cy="48220"/>
                  <a:chOff x="4040297" y="1171391"/>
                  <a:chExt cx="119695" cy="38577"/>
                </a:xfrm>
              </p:grpSpPr>
              <p:cxnSp>
                <p:nvCxnSpPr>
                  <p:cNvPr id="482" name="Conector reto 481"/>
                  <p:cNvCxnSpPr/>
                  <p:nvPr/>
                </p:nvCxnSpPr>
                <p:spPr>
                  <a:xfrm>
                    <a:off x="4040297" y="1171391"/>
                    <a:ext cx="0" cy="38573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4" name="Conector reto 483"/>
                  <p:cNvCxnSpPr/>
                  <p:nvPr/>
                </p:nvCxnSpPr>
                <p:spPr>
                  <a:xfrm>
                    <a:off x="4070221" y="1171392"/>
                    <a:ext cx="0" cy="38573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5" name="Conector reto 484"/>
                  <p:cNvCxnSpPr/>
                  <p:nvPr/>
                </p:nvCxnSpPr>
                <p:spPr>
                  <a:xfrm>
                    <a:off x="4100145" y="1171395"/>
                    <a:ext cx="0" cy="38573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6" name="Conector reto 485"/>
                  <p:cNvCxnSpPr/>
                  <p:nvPr/>
                </p:nvCxnSpPr>
                <p:spPr>
                  <a:xfrm>
                    <a:off x="4130069" y="1171392"/>
                    <a:ext cx="0" cy="38573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7" name="Conector reto 486"/>
                  <p:cNvCxnSpPr/>
                  <p:nvPr/>
                </p:nvCxnSpPr>
                <p:spPr>
                  <a:xfrm>
                    <a:off x="4159992" y="1171392"/>
                    <a:ext cx="0" cy="38573"/>
                  </a:xfrm>
                  <a:prstGeom prst="line">
                    <a:avLst/>
                  </a:prstGeom>
                  <a:ln cmpd="dbl">
                    <a:solidFill>
                      <a:schemeClr val="tx1"/>
                    </a:solidFill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90" name="Conector reto 489"/>
                <p:cNvCxnSpPr/>
                <p:nvPr/>
              </p:nvCxnSpPr>
              <p:spPr>
                <a:xfrm>
                  <a:off x="3738817" y="4958059"/>
                  <a:ext cx="0" cy="48214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48" name="Conector reto 147"/>
            <p:cNvCxnSpPr/>
            <p:nvPr/>
          </p:nvCxnSpPr>
          <p:spPr>
            <a:xfrm>
              <a:off x="6202617" y="1867385"/>
              <a:ext cx="0" cy="135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/>
          <a:srcRect t="30451"/>
          <a:stretch>
            <a:fillRect/>
          </a:stretch>
        </p:blipFill>
        <p:spPr bwMode="auto">
          <a:xfrm>
            <a:off x="204810" y="1920279"/>
            <a:ext cx="6454403" cy="859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4" name="CaixaDeTexto 353"/>
          <p:cNvSpPr txBox="1"/>
          <p:nvPr/>
        </p:nvSpPr>
        <p:spPr>
          <a:xfrm>
            <a:off x="481238" y="1848724"/>
            <a:ext cx="1303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SHCRBa_196_O13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12" name="Grupo 177"/>
          <p:cNvGrpSpPr/>
          <p:nvPr/>
        </p:nvGrpSpPr>
        <p:grpSpPr>
          <a:xfrm>
            <a:off x="493321" y="2795889"/>
            <a:ext cx="5875207" cy="112664"/>
            <a:chOff x="3337798" y="6448935"/>
            <a:chExt cx="3456000" cy="52492"/>
          </a:xfrm>
        </p:grpSpPr>
        <p:cxnSp>
          <p:nvCxnSpPr>
            <p:cNvPr id="347" name="Conector reto 346"/>
            <p:cNvCxnSpPr/>
            <p:nvPr/>
          </p:nvCxnSpPr>
          <p:spPr>
            <a:xfrm>
              <a:off x="3337798" y="6474334"/>
              <a:ext cx="345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9" name="Retângulo 348"/>
            <p:cNvSpPr/>
            <p:nvPr/>
          </p:nvSpPr>
          <p:spPr>
            <a:xfrm>
              <a:off x="3766282" y="6451108"/>
              <a:ext cx="378000" cy="5031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3" name="Retângulo 352"/>
            <p:cNvSpPr/>
            <p:nvPr/>
          </p:nvSpPr>
          <p:spPr>
            <a:xfrm>
              <a:off x="4627251" y="6448935"/>
              <a:ext cx="84706" cy="5031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5" name="Pentágono 354"/>
            <p:cNvSpPr/>
            <p:nvPr/>
          </p:nvSpPr>
          <p:spPr>
            <a:xfrm flipH="1">
              <a:off x="5673296" y="6451060"/>
              <a:ext cx="76235" cy="50319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6" name="Pentágono 355"/>
            <p:cNvSpPr/>
            <p:nvPr/>
          </p:nvSpPr>
          <p:spPr>
            <a:xfrm flipH="1">
              <a:off x="6080164" y="6451060"/>
              <a:ext cx="36000" cy="50319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9" name="Pentágono 358"/>
            <p:cNvSpPr/>
            <p:nvPr/>
          </p:nvSpPr>
          <p:spPr>
            <a:xfrm flipH="1">
              <a:off x="6373701" y="6451060"/>
              <a:ext cx="93176" cy="50319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0" name="Pentágono 359"/>
            <p:cNvSpPr/>
            <p:nvPr/>
          </p:nvSpPr>
          <p:spPr>
            <a:xfrm>
              <a:off x="6271830" y="6451047"/>
              <a:ext cx="105882" cy="50319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2" name="Pentágono 361"/>
            <p:cNvSpPr/>
            <p:nvPr/>
          </p:nvSpPr>
          <p:spPr>
            <a:xfrm flipH="1">
              <a:off x="6487163" y="6451060"/>
              <a:ext cx="50824" cy="50319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3" name="Retângulo 362"/>
            <p:cNvSpPr/>
            <p:nvPr/>
          </p:nvSpPr>
          <p:spPr>
            <a:xfrm>
              <a:off x="5128267" y="6451108"/>
              <a:ext cx="271059" cy="5031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19" name="Retângulo 418"/>
            <p:cNvSpPr/>
            <p:nvPr/>
          </p:nvSpPr>
          <p:spPr>
            <a:xfrm>
              <a:off x="6650891" y="6449266"/>
              <a:ext cx="135529" cy="5031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81" name="Picture 7"/>
          <p:cNvPicPr>
            <a:picLocks noChangeAspect="1" noChangeArrowheads="1"/>
          </p:cNvPicPr>
          <p:nvPr/>
        </p:nvPicPr>
        <p:blipFill>
          <a:blip r:embed="rId4"/>
          <a:srcRect t="29295" r="96328" b="63151"/>
          <a:stretch>
            <a:fillRect/>
          </a:stretch>
        </p:blipFill>
        <p:spPr bwMode="auto">
          <a:xfrm>
            <a:off x="193563" y="1860027"/>
            <a:ext cx="239843" cy="9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/>
          <a:srcRect t="27601"/>
          <a:stretch>
            <a:fillRect/>
          </a:stretch>
        </p:blipFill>
        <p:spPr bwMode="auto">
          <a:xfrm>
            <a:off x="2367250" y="699485"/>
            <a:ext cx="4681601" cy="903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1" name="CaixaDeTexto 430"/>
          <p:cNvSpPr txBox="1"/>
          <p:nvPr/>
        </p:nvSpPr>
        <p:spPr>
          <a:xfrm>
            <a:off x="2621794" y="675634"/>
            <a:ext cx="12896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SHCRBa_035_B09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14" name="Grupo 749"/>
          <p:cNvGrpSpPr/>
          <p:nvPr/>
        </p:nvGrpSpPr>
        <p:grpSpPr>
          <a:xfrm>
            <a:off x="2645374" y="1629957"/>
            <a:ext cx="4186382" cy="119060"/>
            <a:chOff x="3540448" y="1821504"/>
            <a:chExt cx="2628164" cy="53151"/>
          </a:xfrm>
        </p:grpSpPr>
        <p:cxnSp>
          <p:nvCxnSpPr>
            <p:cNvPr id="126" name="Conector reto 125"/>
            <p:cNvCxnSpPr/>
            <p:nvPr/>
          </p:nvCxnSpPr>
          <p:spPr>
            <a:xfrm>
              <a:off x="3540612" y="1846678"/>
              <a:ext cx="262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tângulo 126"/>
            <p:cNvSpPr/>
            <p:nvPr/>
          </p:nvSpPr>
          <p:spPr>
            <a:xfrm>
              <a:off x="3540448" y="1826441"/>
              <a:ext cx="99026" cy="4821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8" name="Retângulo 127"/>
            <p:cNvSpPr/>
            <p:nvPr/>
          </p:nvSpPr>
          <p:spPr>
            <a:xfrm>
              <a:off x="3694691" y="1826441"/>
              <a:ext cx="350400" cy="4821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9" name="Pentágono 128"/>
            <p:cNvSpPr/>
            <p:nvPr/>
          </p:nvSpPr>
          <p:spPr>
            <a:xfrm flipH="1">
              <a:off x="4773989" y="1822269"/>
              <a:ext cx="152348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0" name="Pentágono 129"/>
            <p:cNvSpPr/>
            <p:nvPr/>
          </p:nvSpPr>
          <p:spPr>
            <a:xfrm flipH="1">
              <a:off x="5077670" y="1822269"/>
              <a:ext cx="30470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1" name="Pentágono 130"/>
            <p:cNvSpPr/>
            <p:nvPr/>
          </p:nvSpPr>
          <p:spPr>
            <a:xfrm flipH="1">
              <a:off x="5428486" y="1822269"/>
              <a:ext cx="83791" cy="48214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2" name="Pentágono 131"/>
            <p:cNvSpPr/>
            <p:nvPr/>
          </p:nvSpPr>
          <p:spPr>
            <a:xfrm flipH="1">
              <a:off x="5529822" y="1822269"/>
              <a:ext cx="68557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3" name="Pentágono 132"/>
            <p:cNvSpPr/>
            <p:nvPr/>
          </p:nvSpPr>
          <p:spPr>
            <a:xfrm>
              <a:off x="5302681" y="1822269"/>
              <a:ext cx="113002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4" name="Pentágono 133"/>
            <p:cNvSpPr/>
            <p:nvPr/>
          </p:nvSpPr>
          <p:spPr>
            <a:xfrm flipH="1">
              <a:off x="5775814" y="1822269"/>
              <a:ext cx="45704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5" name="Grupo 444"/>
            <p:cNvGrpSpPr/>
            <p:nvPr/>
          </p:nvGrpSpPr>
          <p:grpSpPr>
            <a:xfrm>
              <a:off x="5878250" y="1821504"/>
              <a:ext cx="190787" cy="48223"/>
              <a:chOff x="3842039" y="2908667"/>
              <a:chExt cx="190787" cy="48223"/>
            </a:xfrm>
          </p:grpSpPr>
          <p:grpSp>
            <p:nvGrpSpPr>
              <p:cNvPr id="16" name="Grupo 298"/>
              <p:cNvGrpSpPr/>
              <p:nvPr/>
            </p:nvGrpSpPr>
            <p:grpSpPr>
              <a:xfrm>
                <a:off x="3842039" y="2908667"/>
                <a:ext cx="157667" cy="48223"/>
                <a:chOff x="4092498" y="1169762"/>
                <a:chExt cx="157667" cy="38578"/>
              </a:xfrm>
            </p:grpSpPr>
            <p:cxnSp>
              <p:nvCxnSpPr>
                <p:cNvPr id="138" name="Conector reto 137"/>
                <p:cNvCxnSpPr/>
                <p:nvPr/>
              </p:nvCxnSpPr>
              <p:spPr>
                <a:xfrm>
                  <a:off x="4092498" y="1169762"/>
                  <a:ext cx="0" cy="38570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Conector reto 138"/>
                <p:cNvCxnSpPr/>
                <p:nvPr/>
              </p:nvCxnSpPr>
              <p:spPr>
                <a:xfrm>
                  <a:off x="4125618" y="1169769"/>
                  <a:ext cx="0" cy="38571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Conector reto 139"/>
                <p:cNvCxnSpPr/>
                <p:nvPr/>
              </p:nvCxnSpPr>
              <p:spPr>
                <a:xfrm>
                  <a:off x="4157426" y="1169769"/>
                  <a:ext cx="0" cy="38571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Conector reto 140"/>
                <p:cNvCxnSpPr/>
                <p:nvPr/>
              </p:nvCxnSpPr>
              <p:spPr>
                <a:xfrm>
                  <a:off x="4189233" y="1169769"/>
                  <a:ext cx="0" cy="38571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Conector reto 141"/>
                <p:cNvCxnSpPr/>
                <p:nvPr/>
              </p:nvCxnSpPr>
              <p:spPr>
                <a:xfrm>
                  <a:off x="4218255" y="1169769"/>
                  <a:ext cx="0" cy="38571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Conector reto 142"/>
                <p:cNvCxnSpPr/>
                <p:nvPr/>
              </p:nvCxnSpPr>
              <p:spPr>
                <a:xfrm>
                  <a:off x="4250165" y="1169769"/>
                  <a:ext cx="0" cy="38571"/>
                </a:xfrm>
                <a:prstGeom prst="line">
                  <a:avLst/>
                </a:prstGeom>
                <a:ln cmpd="dbl">
                  <a:solidFill>
                    <a:schemeClr val="tx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Conector reto 136"/>
              <p:cNvCxnSpPr/>
              <p:nvPr/>
            </p:nvCxnSpPr>
            <p:spPr>
              <a:xfrm>
                <a:off x="4032826" y="2908668"/>
                <a:ext cx="0" cy="48214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/>
          <a:srcRect t="29387"/>
          <a:stretch>
            <a:fillRect/>
          </a:stretch>
        </p:blipFill>
        <p:spPr bwMode="auto">
          <a:xfrm>
            <a:off x="1369346" y="3011079"/>
            <a:ext cx="6233593" cy="92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" name="CaixaDeTexto 153"/>
          <p:cNvSpPr txBox="1"/>
          <p:nvPr/>
        </p:nvSpPr>
        <p:spPr>
          <a:xfrm>
            <a:off x="1623424" y="3003129"/>
            <a:ext cx="12896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SHCRBa_101_B12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18" name="Grupo 743"/>
          <p:cNvGrpSpPr/>
          <p:nvPr/>
        </p:nvGrpSpPr>
        <p:grpSpPr>
          <a:xfrm>
            <a:off x="1652842" y="3941865"/>
            <a:ext cx="5659194" cy="126027"/>
            <a:chOff x="2988382" y="3570499"/>
            <a:chExt cx="3456000" cy="56263"/>
          </a:xfrm>
        </p:grpSpPr>
        <p:cxnSp>
          <p:nvCxnSpPr>
            <p:cNvPr id="156" name="Conector reto 155"/>
            <p:cNvCxnSpPr/>
            <p:nvPr/>
          </p:nvCxnSpPr>
          <p:spPr>
            <a:xfrm>
              <a:off x="2988382" y="3598333"/>
              <a:ext cx="3456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7" name="Retângulo 156"/>
            <p:cNvSpPr/>
            <p:nvPr/>
          </p:nvSpPr>
          <p:spPr>
            <a:xfrm>
              <a:off x="3047706" y="3575861"/>
              <a:ext cx="414000" cy="4821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8" name="Retângulo 157"/>
            <p:cNvSpPr/>
            <p:nvPr/>
          </p:nvSpPr>
          <p:spPr>
            <a:xfrm>
              <a:off x="4133517" y="3571885"/>
              <a:ext cx="288000" cy="4821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9" name="Retângulo 158"/>
            <p:cNvSpPr/>
            <p:nvPr/>
          </p:nvSpPr>
          <p:spPr>
            <a:xfrm>
              <a:off x="4935005" y="3570499"/>
              <a:ext cx="108000" cy="4821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0" name="Retângulo 159"/>
            <p:cNvSpPr/>
            <p:nvPr/>
          </p:nvSpPr>
          <p:spPr>
            <a:xfrm>
              <a:off x="3620224" y="3574475"/>
              <a:ext cx="158290" cy="4821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1" name="Retângulo 160"/>
            <p:cNvSpPr/>
            <p:nvPr/>
          </p:nvSpPr>
          <p:spPr>
            <a:xfrm>
              <a:off x="5845677" y="3578548"/>
              <a:ext cx="105527" cy="4821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9" name="Grupo 298"/>
            <p:cNvGrpSpPr/>
            <p:nvPr/>
          </p:nvGrpSpPr>
          <p:grpSpPr>
            <a:xfrm>
              <a:off x="6127974" y="3576348"/>
              <a:ext cx="157667" cy="48225"/>
              <a:chOff x="4054667" y="1168235"/>
              <a:chExt cx="157667" cy="38578"/>
            </a:xfrm>
          </p:grpSpPr>
          <p:cxnSp>
            <p:nvCxnSpPr>
              <p:cNvPr id="169" name="Conector reto 168"/>
              <p:cNvCxnSpPr/>
              <p:nvPr/>
            </p:nvCxnSpPr>
            <p:spPr>
              <a:xfrm>
                <a:off x="4054667" y="1168235"/>
                <a:ext cx="0" cy="3857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Conector reto 169"/>
              <p:cNvCxnSpPr/>
              <p:nvPr/>
            </p:nvCxnSpPr>
            <p:spPr>
              <a:xfrm>
                <a:off x="4087787" y="1168243"/>
                <a:ext cx="0" cy="3857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Conector reto 170"/>
              <p:cNvCxnSpPr/>
              <p:nvPr/>
            </p:nvCxnSpPr>
            <p:spPr>
              <a:xfrm>
                <a:off x="4119595" y="1168243"/>
                <a:ext cx="0" cy="3857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Conector reto 171"/>
              <p:cNvCxnSpPr/>
              <p:nvPr/>
            </p:nvCxnSpPr>
            <p:spPr>
              <a:xfrm>
                <a:off x="4151403" y="1168243"/>
                <a:ext cx="0" cy="3857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Conector reto 172"/>
              <p:cNvCxnSpPr/>
              <p:nvPr/>
            </p:nvCxnSpPr>
            <p:spPr>
              <a:xfrm>
                <a:off x="4180424" y="1168243"/>
                <a:ext cx="0" cy="3857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Conector reto 173"/>
              <p:cNvCxnSpPr/>
              <p:nvPr/>
            </p:nvCxnSpPr>
            <p:spPr>
              <a:xfrm>
                <a:off x="4212334" y="1168243"/>
                <a:ext cx="0" cy="38570"/>
              </a:xfrm>
              <a:prstGeom prst="line">
                <a:avLst/>
              </a:prstGeom>
              <a:ln cmpd="dbl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3" name="Pentágono 162"/>
            <p:cNvSpPr/>
            <p:nvPr/>
          </p:nvSpPr>
          <p:spPr>
            <a:xfrm flipH="1">
              <a:off x="4724074" y="3573020"/>
              <a:ext cx="87939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4" name="Pentágono 163"/>
            <p:cNvSpPr/>
            <p:nvPr/>
          </p:nvSpPr>
          <p:spPr>
            <a:xfrm flipH="1">
              <a:off x="5126459" y="3573020"/>
              <a:ext cx="36000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5" name="Pentágono 164"/>
            <p:cNvSpPr/>
            <p:nvPr/>
          </p:nvSpPr>
          <p:spPr>
            <a:xfrm flipH="1">
              <a:off x="5415941" y="3573020"/>
              <a:ext cx="96733" cy="48214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6" name="Pentágono 165"/>
            <p:cNvSpPr/>
            <p:nvPr/>
          </p:nvSpPr>
          <p:spPr>
            <a:xfrm flipH="1">
              <a:off x="5554777" y="3573020"/>
              <a:ext cx="96733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7" name="Pentágono 166"/>
            <p:cNvSpPr/>
            <p:nvPr/>
          </p:nvSpPr>
          <p:spPr>
            <a:xfrm>
              <a:off x="5313145" y="3573020"/>
              <a:ext cx="96733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8" name="Pentágono 167"/>
            <p:cNvSpPr/>
            <p:nvPr/>
          </p:nvSpPr>
          <p:spPr>
            <a:xfrm flipH="1">
              <a:off x="5989863" y="3573020"/>
              <a:ext cx="36000" cy="48214"/>
            </a:xfrm>
            <a:prstGeom prst="homePlat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0" name="Retângulo 3"/>
          <p:cNvSpPr/>
          <p:nvPr/>
        </p:nvSpPr>
        <p:spPr>
          <a:xfrm>
            <a:off x="0" y="-7568"/>
            <a:ext cx="2367250" cy="261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dirty="0">
                <a:latin typeface="Comic Sans MS"/>
                <a:cs typeface="Comic Sans MS"/>
              </a:rPr>
              <a:t>de Setta et al, Figure </a:t>
            </a:r>
            <a:r>
              <a:rPr lang="en-US" sz="1100" dirty="0" smtClean="0">
                <a:latin typeface="Comic Sans MS"/>
                <a:cs typeface="Comic Sans MS"/>
              </a:rPr>
              <a:t>7B</a:t>
            </a:r>
            <a:endParaRPr lang="pt-BR" sz="1100" dirty="0">
              <a:latin typeface="Comic Sans MS"/>
              <a:cs typeface="Comic Sans MS"/>
            </a:endParaRPr>
          </a:p>
        </p:txBody>
      </p:sp>
      <p:sp>
        <p:nvSpPr>
          <p:cNvPr id="115" name="Elipse 114"/>
          <p:cNvSpPr/>
          <p:nvPr/>
        </p:nvSpPr>
        <p:spPr>
          <a:xfrm rot="16200000">
            <a:off x="3988757" y="3711353"/>
            <a:ext cx="237900" cy="276748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6" name="Elipse 115"/>
          <p:cNvSpPr/>
          <p:nvPr/>
        </p:nvSpPr>
        <p:spPr>
          <a:xfrm rot="16200000">
            <a:off x="3979703" y="4917715"/>
            <a:ext cx="237900" cy="276748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7" name="Elipse 116"/>
          <p:cNvSpPr/>
          <p:nvPr/>
        </p:nvSpPr>
        <p:spPr>
          <a:xfrm rot="16200000">
            <a:off x="4020441" y="2536357"/>
            <a:ext cx="237900" cy="340117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9" name="Elipse 118"/>
          <p:cNvSpPr/>
          <p:nvPr/>
        </p:nvSpPr>
        <p:spPr>
          <a:xfrm rot="16200000">
            <a:off x="4017347" y="6034877"/>
            <a:ext cx="237900" cy="276748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0" name="Elipse 119"/>
          <p:cNvSpPr/>
          <p:nvPr/>
        </p:nvSpPr>
        <p:spPr>
          <a:xfrm rot="16200000">
            <a:off x="5401861" y="3408377"/>
            <a:ext cx="825943" cy="180551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1" name="Elipse 120"/>
          <p:cNvSpPr/>
          <p:nvPr/>
        </p:nvSpPr>
        <p:spPr>
          <a:xfrm rot="16200000">
            <a:off x="5690085" y="4921837"/>
            <a:ext cx="229882" cy="136788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2" name="Elipse 121"/>
          <p:cNvSpPr/>
          <p:nvPr/>
        </p:nvSpPr>
        <p:spPr>
          <a:xfrm rot="16200000">
            <a:off x="5610088" y="5966028"/>
            <a:ext cx="417040" cy="136791"/>
          </a:xfrm>
          <a:prstGeom prst="ellipse">
            <a:avLst/>
          </a:prstGeom>
          <a:noFill/>
          <a:ln>
            <a:solidFill>
              <a:schemeClr val="tx1"/>
            </a:solidFill>
            <a:prstDash val="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2" name="Retângulo 151"/>
          <p:cNvSpPr/>
          <p:nvPr/>
        </p:nvSpPr>
        <p:spPr>
          <a:xfrm>
            <a:off x="7241443" y="1848724"/>
            <a:ext cx="252000" cy="14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sp>
        <p:nvSpPr>
          <p:cNvPr id="153" name="Retângulo 152"/>
          <p:cNvSpPr/>
          <p:nvPr/>
        </p:nvSpPr>
        <p:spPr>
          <a:xfrm>
            <a:off x="7241443" y="2064608"/>
            <a:ext cx="252000" cy="14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sp>
        <p:nvSpPr>
          <p:cNvPr id="176" name="Pentágono 175"/>
          <p:cNvSpPr/>
          <p:nvPr/>
        </p:nvSpPr>
        <p:spPr>
          <a:xfrm>
            <a:off x="7241443" y="2280492"/>
            <a:ext cx="252000" cy="144000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sp>
        <p:nvSpPr>
          <p:cNvPr id="179" name="Pentágono 178"/>
          <p:cNvSpPr/>
          <p:nvPr/>
        </p:nvSpPr>
        <p:spPr>
          <a:xfrm>
            <a:off x="7241443" y="2496376"/>
            <a:ext cx="252000" cy="144000"/>
          </a:xfrm>
          <a:prstGeom prst="homePlat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">
              <a:latin typeface="Arial"/>
              <a:cs typeface="Arial"/>
            </a:endParaRPr>
          </a:p>
        </p:txBody>
      </p:sp>
      <p:sp>
        <p:nvSpPr>
          <p:cNvPr id="180" name="CaixaDeTexto 179"/>
          <p:cNvSpPr txBox="1"/>
          <p:nvPr/>
        </p:nvSpPr>
        <p:spPr>
          <a:xfrm>
            <a:off x="7602939" y="1783883"/>
            <a:ext cx="1415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LTR retrotransposons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82" name="CaixaDeTexto 181"/>
          <p:cNvSpPr txBox="1"/>
          <p:nvPr/>
        </p:nvSpPr>
        <p:spPr>
          <a:xfrm>
            <a:off x="7602939" y="1997419"/>
            <a:ext cx="11825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DNA transposons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83" name="CaixaDeTexto 182"/>
          <p:cNvSpPr txBox="1"/>
          <p:nvPr/>
        </p:nvSpPr>
        <p:spPr>
          <a:xfrm>
            <a:off x="7602939" y="2210955"/>
            <a:ext cx="5624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Genes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84" name="CaixaDeTexto 183"/>
          <p:cNvSpPr txBox="1"/>
          <p:nvPr/>
        </p:nvSpPr>
        <p:spPr>
          <a:xfrm>
            <a:off x="7602939" y="2424492"/>
            <a:ext cx="5814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RPA1a</a:t>
            </a:r>
            <a:endParaRPr lang="pt-BR" sz="1000" dirty="0">
              <a:latin typeface="Arial"/>
              <a:cs typeface="Arial"/>
            </a:endParaRPr>
          </a:p>
        </p:txBody>
      </p:sp>
      <p:cxnSp>
        <p:nvCxnSpPr>
          <p:cNvPr id="186" name="Conector reto 185"/>
          <p:cNvCxnSpPr/>
          <p:nvPr/>
        </p:nvCxnSpPr>
        <p:spPr>
          <a:xfrm>
            <a:off x="7248909" y="3120147"/>
            <a:ext cx="46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CaixaDeTexto 186"/>
          <p:cNvSpPr txBox="1"/>
          <p:nvPr/>
        </p:nvSpPr>
        <p:spPr>
          <a:xfrm>
            <a:off x="7228174" y="2904229"/>
            <a:ext cx="4983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10 kb</a:t>
            </a:r>
            <a:endParaRPr lang="pt-BR" sz="100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rrowheads="1"/>
          </p:cNvPicPr>
          <p:nvPr/>
        </p:nvPicPr>
        <p:blipFill>
          <a:blip r:embed="rId9"/>
          <a:srcRect l="50394" r="17638" b="78832"/>
          <a:stretch>
            <a:fillRect/>
          </a:stretch>
        </p:blipFill>
        <p:spPr bwMode="auto">
          <a:xfrm>
            <a:off x="7140440" y="1313847"/>
            <a:ext cx="458662" cy="2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" name="CaixaDeTexto 189"/>
          <p:cNvSpPr txBox="1"/>
          <p:nvPr/>
        </p:nvSpPr>
        <p:spPr>
          <a:xfrm>
            <a:off x="7609766" y="1270717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sRNA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91" name="CaixaDeTexto 190"/>
          <p:cNvSpPr txBox="1"/>
          <p:nvPr/>
        </p:nvSpPr>
        <p:spPr>
          <a:xfrm>
            <a:off x="7591845" y="1539346"/>
            <a:ext cx="1056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 smtClean="0">
                <a:latin typeface="Arial"/>
                <a:cs typeface="Arial"/>
              </a:rPr>
              <a:t>RNAseq</a:t>
            </a:r>
            <a:r>
              <a:rPr lang="pt-BR" sz="1000" dirty="0" smtClean="0">
                <a:latin typeface="Arial"/>
                <a:cs typeface="Arial"/>
              </a:rPr>
              <a:t> + EST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44" name="CaixaDeTexto 143"/>
          <p:cNvSpPr txBox="1"/>
          <p:nvPr/>
        </p:nvSpPr>
        <p:spPr>
          <a:xfrm>
            <a:off x="4626297" y="169142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1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45" name="CaixaDeTexto 144"/>
          <p:cNvSpPr txBox="1"/>
          <p:nvPr/>
        </p:nvSpPr>
        <p:spPr>
          <a:xfrm>
            <a:off x="5031557" y="169142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2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88" name="CaixaDeTexto 187"/>
          <p:cNvSpPr txBox="1"/>
          <p:nvPr/>
        </p:nvSpPr>
        <p:spPr>
          <a:xfrm>
            <a:off x="5364752" y="169142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3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89" name="CaixaDeTexto 188"/>
          <p:cNvSpPr txBox="1"/>
          <p:nvPr/>
        </p:nvSpPr>
        <p:spPr>
          <a:xfrm>
            <a:off x="5592095" y="1691427"/>
            <a:ext cx="2616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4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92" name="CaixaDeTexto 191"/>
          <p:cNvSpPr txBox="1"/>
          <p:nvPr/>
        </p:nvSpPr>
        <p:spPr>
          <a:xfrm>
            <a:off x="5802042" y="169142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5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93" name="CaixaDeTexto 192"/>
          <p:cNvSpPr txBox="1"/>
          <p:nvPr/>
        </p:nvSpPr>
        <p:spPr>
          <a:xfrm>
            <a:off x="6110473" y="1691427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latin typeface="Arial"/>
                <a:cs typeface="Arial"/>
              </a:rPr>
              <a:t>6</a:t>
            </a:r>
            <a:endParaRPr lang="pt-BR" sz="1000" dirty="0">
              <a:latin typeface="Arial"/>
              <a:cs typeface="Arial"/>
            </a:endParaRPr>
          </a:p>
        </p:txBody>
      </p:sp>
      <p:grpSp>
        <p:nvGrpSpPr>
          <p:cNvPr id="22" name="Group 194"/>
          <p:cNvGrpSpPr/>
          <p:nvPr/>
        </p:nvGrpSpPr>
        <p:grpSpPr>
          <a:xfrm>
            <a:off x="7260780" y="2714940"/>
            <a:ext cx="284652" cy="144000"/>
            <a:chOff x="7089168" y="1686780"/>
            <a:chExt cx="284652" cy="144000"/>
          </a:xfrm>
        </p:grpSpPr>
        <p:cxnSp>
          <p:nvCxnSpPr>
            <p:cNvPr id="197" name="Conector reto 295"/>
            <p:cNvCxnSpPr/>
            <p:nvPr/>
          </p:nvCxnSpPr>
          <p:spPr>
            <a:xfrm>
              <a:off x="7089168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Conector reto 295"/>
            <p:cNvCxnSpPr/>
            <p:nvPr/>
          </p:nvCxnSpPr>
          <p:spPr>
            <a:xfrm>
              <a:off x="7136610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Conector reto 295"/>
            <p:cNvCxnSpPr/>
            <p:nvPr/>
          </p:nvCxnSpPr>
          <p:spPr>
            <a:xfrm>
              <a:off x="7184052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Conector reto 295"/>
            <p:cNvCxnSpPr/>
            <p:nvPr/>
          </p:nvCxnSpPr>
          <p:spPr>
            <a:xfrm>
              <a:off x="7231494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Conector reto 295"/>
            <p:cNvCxnSpPr/>
            <p:nvPr/>
          </p:nvCxnSpPr>
          <p:spPr>
            <a:xfrm>
              <a:off x="7278936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Conector reto 295"/>
            <p:cNvCxnSpPr/>
            <p:nvPr/>
          </p:nvCxnSpPr>
          <p:spPr>
            <a:xfrm>
              <a:off x="7326378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Conector reto 295"/>
            <p:cNvCxnSpPr/>
            <p:nvPr/>
          </p:nvCxnSpPr>
          <p:spPr>
            <a:xfrm>
              <a:off x="7373820" y="1686780"/>
              <a:ext cx="0" cy="144000"/>
            </a:xfrm>
            <a:prstGeom prst="line">
              <a:avLst/>
            </a:prstGeom>
            <a:ln cmpd="dbl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6" name="CaixaDeTexto 576"/>
          <p:cNvSpPr txBox="1"/>
          <p:nvPr/>
        </p:nvSpPr>
        <p:spPr>
          <a:xfrm>
            <a:off x="7594748" y="2654766"/>
            <a:ext cx="14820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err="1" smtClean="0">
                <a:latin typeface="Arial"/>
                <a:cs typeface="Arial"/>
              </a:rPr>
              <a:t>Harbinger</a:t>
            </a:r>
            <a:r>
              <a:rPr lang="pt-BR" sz="1000" dirty="0" smtClean="0">
                <a:latin typeface="Arial"/>
                <a:cs typeface="Arial"/>
              </a:rPr>
              <a:t> transposons</a:t>
            </a:r>
            <a:endParaRPr lang="pt-BR" sz="1000" dirty="0">
              <a:latin typeface="Arial"/>
              <a:cs typeface="Arial"/>
            </a:endParaRPr>
          </a:p>
        </p:txBody>
      </p:sp>
      <p:sp>
        <p:nvSpPr>
          <p:cNvPr id="155" name="CaixaDeTexto 154"/>
          <p:cNvSpPr txBox="1"/>
          <p:nvPr/>
        </p:nvSpPr>
        <p:spPr>
          <a:xfrm>
            <a:off x="3842403" y="2375678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i.</a:t>
            </a:r>
            <a:endParaRPr lang="pt-BR" sz="1200" i="1" dirty="0">
              <a:latin typeface="Helvetica"/>
              <a:cs typeface="Helvetica"/>
            </a:endParaRPr>
          </a:p>
        </p:txBody>
      </p:sp>
      <p:sp>
        <p:nvSpPr>
          <p:cNvPr id="175" name="CaixaDeTexto 174"/>
          <p:cNvSpPr txBox="1"/>
          <p:nvPr/>
        </p:nvSpPr>
        <p:spPr>
          <a:xfrm>
            <a:off x="3842403" y="3519562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i.</a:t>
            </a:r>
            <a:endParaRPr lang="pt-BR" sz="1200" i="1" dirty="0">
              <a:latin typeface="Helvetica"/>
              <a:cs typeface="Helvetica"/>
            </a:endParaRPr>
          </a:p>
        </p:txBody>
      </p:sp>
      <p:sp>
        <p:nvSpPr>
          <p:cNvPr id="177" name="CaixaDeTexto 176"/>
          <p:cNvSpPr txBox="1"/>
          <p:nvPr/>
        </p:nvSpPr>
        <p:spPr>
          <a:xfrm>
            <a:off x="3842403" y="4711133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i.</a:t>
            </a:r>
            <a:endParaRPr lang="pt-BR" sz="1200" i="1" dirty="0">
              <a:latin typeface="Helvetica"/>
              <a:cs typeface="Helvetica"/>
            </a:endParaRPr>
          </a:p>
        </p:txBody>
      </p:sp>
      <p:sp>
        <p:nvSpPr>
          <p:cNvPr id="178" name="CaixaDeTexto 177"/>
          <p:cNvSpPr txBox="1"/>
          <p:nvPr/>
        </p:nvSpPr>
        <p:spPr>
          <a:xfrm>
            <a:off x="3842403" y="5844424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i.</a:t>
            </a:r>
            <a:endParaRPr lang="pt-BR" sz="1200" i="1" dirty="0">
              <a:latin typeface="Helvetica"/>
              <a:cs typeface="Helvetica"/>
            </a:endParaRPr>
          </a:p>
        </p:txBody>
      </p:sp>
      <p:sp>
        <p:nvSpPr>
          <p:cNvPr id="185" name="CaixaDeTexto 184"/>
          <p:cNvSpPr txBox="1"/>
          <p:nvPr/>
        </p:nvSpPr>
        <p:spPr>
          <a:xfrm>
            <a:off x="5540917" y="5660305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ii.</a:t>
            </a:r>
            <a:endParaRPr lang="pt-BR" sz="1200" i="1" dirty="0">
              <a:latin typeface="Helvetica"/>
              <a:cs typeface="Helvetica"/>
            </a:endParaRPr>
          </a:p>
        </p:txBody>
      </p:sp>
      <p:sp>
        <p:nvSpPr>
          <p:cNvPr id="194" name="CaixaDeTexto 193"/>
          <p:cNvSpPr txBox="1"/>
          <p:nvPr/>
        </p:nvSpPr>
        <p:spPr>
          <a:xfrm>
            <a:off x="5540917" y="4679313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ii.</a:t>
            </a:r>
            <a:endParaRPr lang="pt-BR" sz="1200" i="1" dirty="0">
              <a:latin typeface="Helvetica"/>
              <a:cs typeface="Helvetica"/>
            </a:endParaRPr>
          </a:p>
        </p:txBody>
      </p:sp>
      <p:sp>
        <p:nvSpPr>
          <p:cNvPr id="195" name="CaixaDeTexto 194"/>
          <p:cNvSpPr txBox="1"/>
          <p:nvPr/>
        </p:nvSpPr>
        <p:spPr>
          <a:xfrm>
            <a:off x="5540917" y="2969853"/>
            <a:ext cx="314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smtClean="0">
                <a:latin typeface="Helvetica"/>
                <a:cs typeface="Helvetica"/>
              </a:rPr>
              <a:t>ii.</a:t>
            </a:r>
            <a:endParaRPr lang="pt-BR" sz="1200" i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4767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26370</TotalTime>
  <Words>47</Words>
  <Application>Microsoft Office PowerPoint</Application>
  <PresentationFormat>Apresentação na tela (4:3)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Helvetica</vt:lpstr>
      <vt:lpstr>Office Theme</vt:lpstr>
      <vt:lpstr>Apresentação do PowerPoint</vt:lpstr>
    </vt:vector>
  </TitlesOfParts>
  <Manager/>
  <Company>GaTE lab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300 BACs</dc:title>
  <dc:subject/>
  <dc:creator>Marie-Anne Van Sluys</dc:creator>
  <cp:keywords/>
  <dc:description>versao para circular</dc:description>
  <cp:lastModifiedBy>Nathalia de Setta</cp:lastModifiedBy>
  <cp:revision>351</cp:revision>
  <cp:lastPrinted>2012-12-11T16:45:01Z</cp:lastPrinted>
  <dcterms:created xsi:type="dcterms:W3CDTF">2013-04-04T10:10:02Z</dcterms:created>
  <dcterms:modified xsi:type="dcterms:W3CDTF">2013-09-11T18:26:45Z</dcterms:modified>
  <cp:category/>
</cp:coreProperties>
</file>