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aneul%20Noh\Desktop\Data\miRNA\Western%20blot%20co-IP%20quantification%20ARRDC3%20sfpq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Sheet1!$X$20</c:f>
              <c:strCache>
                <c:ptCount val="1"/>
                <c:pt idx="0">
                  <c:v>ARRDC3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Sheet1!$X$23:$X$24</c:f>
                <c:numCache>
                  <c:formatCode>General</c:formatCode>
                  <c:ptCount val="2"/>
                  <c:pt idx="0">
                    <c:v>20.976050000000001</c:v>
                  </c:pt>
                  <c:pt idx="1">
                    <c:v>184.69890000000001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Sheet1!$W$21:$W$22</c:f>
              <c:strCache>
                <c:ptCount val="2"/>
                <c:pt idx="0">
                  <c:v>LM</c:v>
                </c:pt>
                <c:pt idx="1">
                  <c:v>MT</c:v>
                </c:pt>
              </c:strCache>
            </c:strRef>
          </c:cat>
          <c:val>
            <c:numRef>
              <c:f>Sheet1!$X$21:$X$22</c:f>
              <c:numCache>
                <c:formatCode>General</c:formatCode>
                <c:ptCount val="2"/>
                <c:pt idx="0">
                  <c:v>100</c:v>
                </c:pt>
                <c:pt idx="1">
                  <c:v>448.68920000000003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901760"/>
        <c:axId val="34310976"/>
      </c:barChart>
      <c:catAx>
        <c:axId val="102901760"/>
        <c:scaling>
          <c:orientation val="minMax"/>
        </c:scaling>
        <c:delete val="0"/>
        <c:axPos val="b"/>
        <c:majorTickMark val="out"/>
        <c:minorTickMark val="none"/>
        <c:tickLblPos val="nextTo"/>
        <c:crossAx val="34310976"/>
        <c:crosses val="autoZero"/>
        <c:auto val="1"/>
        <c:lblAlgn val="ctr"/>
        <c:lblOffset val="100"/>
        <c:noMultiLvlLbl val="0"/>
      </c:catAx>
      <c:valAx>
        <c:axId val="34310976"/>
        <c:scaling>
          <c:orientation val="minMax"/>
          <c:max val="8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crossAx val="102901760"/>
        <c:crosses val="autoZero"/>
        <c:crossBetween val="between"/>
        <c:majorUnit val="200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A7E6C-1946-4D08-B86A-D92C3505B9B0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B7995-7994-40BF-8889-8894CF436B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81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3F288-7532-4A73-9DED-5CF1F2DC45F0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9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60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256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232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2141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8055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33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245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456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7810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1470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76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237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2"/>
          <p:cNvSpPr>
            <a:spLocks noChangeArrowheads="1"/>
          </p:cNvSpPr>
          <p:nvPr/>
        </p:nvSpPr>
        <p:spPr bwMode="auto">
          <a:xfrm>
            <a:off x="165100" y="5707415"/>
            <a:ext cx="8785225" cy="1321985"/>
          </a:xfrm>
          <a:custGeom>
            <a:avLst/>
            <a:gdLst>
              <a:gd name="T0" fmla="*/ 8785225 w 8785225"/>
              <a:gd name="T1" fmla="*/ 182563 h 365125"/>
              <a:gd name="T2" fmla="*/ 4392613 w 8785225"/>
              <a:gd name="T3" fmla="*/ 365125 h 365125"/>
              <a:gd name="T4" fmla="*/ 0 w 8785225"/>
              <a:gd name="T5" fmla="*/ 182563 h 365125"/>
              <a:gd name="T6" fmla="*/ 4392613 w 8785225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8785225"/>
              <a:gd name="T13" fmla="*/ 0 h 365125"/>
              <a:gd name="T14" fmla="*/ 8785225 w 8785225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785225" h="365125">
                <a:moveTo>
                  <a:pt x="0" y="0"/>
                </a:moveTo>
                <a:lnTo>
                  <a:pt x="24403" y="0"/>
                </a:lnTo>
                <a:lnTo>
                  <a:pt x="24403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altLang="ko-KR" sz="1600" b="1" dirty="0"/>
              <a:t>Figure 4. Molecular interaction between ARRDC3 and </a:t>
            </a:r>
            <a:r>
              <a:rPr lang="en-US" altLang="ko-KR" sz="1600" b="1" dirty="0" err="1"/>
              <a:t>Sfpq</a:t>
            </a:r>
            <a:r>
              <a:rPr lang="en-US" altLang="ko-KR" sz="1600" b="1" dirty="0"/>
              <a:t> proteins</a:t>
            </a:r>
            <a:endParaRPr lang="ko-KR" altLang="ko-KR" sz="1600" b="1" dirty="0"/>
          </a:p>
          <a:p>
            <a:r>
              <a:rPr lang="en-US" altLang="ko-KR" sz="1600" dirty="0"/>
              <a:t>(A) The protein levels of ARRDC3 and </a:t>
            </a:r>
            <a:r>
              <a:rPr lang="en-US" altLang="ko-KR" sz="1600" dirty="0" err="1"/>
              <a:t>Sfpq</a:t>
            </a:r>
            <a:r>
              <a:rPr lang="en-US" altLang="ko-KR" sz="1600" dirty="0"/>
              <a:t> in the hippocampus of Tg6799 mice were determined using Western blot. (B) The molecular interaction between ARRDC3 and </a:t>
            </a:r>
            <a:r>
              <a:rPr lang="en-US" altLang="ko-KR" sz="1600" dirty="0" err="1"/>
              <a:t>Sfpq</a:t>
            </a:r>
            <a:r>
              <a:rPr lang="en-US" altLang="ko-KR" sz="1600" dirty="0"/>
              <a:t> proteins was detected by co-</a:t>
            </a:r>
            <a:r>
              <a:rPr lang="en-US" altLang="ko-KR" sz="1600" dirty="0" err="1"/>
              <a:t>immunoprecipitation</a:t>
            </a:r>
            <a:r>
              <a:rPr lang="en-US" altLang="ko-KR" sz="1600" dirty="0"/>
              <a:t> experiment. </a:t>
            </a:r>
            <a:endParaRPr lang="ko-KR" altLang="ko-KR" sz="1600" dirty="0"/>
          </a:p>
          <a:p>
            <a:endParaRPr lang="en-GB" altLang="ko-KR" sz="1600" dirty="0">
              <a:solidFill>
                <a:srgbClr val="000000"/>
              </a:solidFill>
              <a:latin typeface="맑은 고딕" charset="-127"/>
              <a:ea typeface="맑은 고딕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83858" y="1186271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5363" y="1824400"/>
            <a:ext cx="1071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ARRDC3</a:t>
            </a:r>
            <a:endParaRPr lang="ko-KR" alt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3046646" y="2263910"/>
            <a:ext cx="1083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/>
              <a:t>Sfpq</a:t>
            </a:r>
            <a:endParaRPr lang="ko-KR" altLang="en-US" sz="1200" dirty="0"/>
          </a:p>
        </p:txBody>
      </p:sp>
      <p:pic>
        <p:nvPicPr>
          <p:cNvPr id="8" name="Picture 4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111" y="2263910"/>
            <a:ext cx="576000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 preferRelativeResize="0">
            <a:picLocks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095" y="2263910"/>
            <a:ext cx="576000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111" y="1824400"/>
            <a:ext cx="576000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/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095" y="1824400"/>
            <a:ext cx="576000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952717" y="1470994"/>
            <a:ext cx="697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/>
              <a:t>LM</a:t>
            </a:r>
            <a:endParaRPr lang="ko-KR" alt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4690801" y="1470994"/>
            <a:ext cx="697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/>
              <a:t>MT</a:t>
            </a:r>
            <a:endParaRPr lang="ko-KR" alt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4134619" y="3127974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IP : ARRDC3</a:t>
            </a:r>
            <a:endParaRPr lang="ko-KR" altLang="en-US" sz="1200" dirty="0"/>
          </a:p>
        </p:txBody>
      </p:sp>
      <p:cxnSp>
        <p:nvCxnSpPr>
          <p:cNvPr id="17" name="직선 연결선 16"/>
          <p:cNvCxnSpPr/>
          <p:nvPr/>
        </p:nvCxnSpPr>
        <p:spPr>
          <a:xfrm>
            <a:off x="4042721" y="3414498"/>
            <a:ext cx="1285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20136" y="3429299"/>
            <a:ext cx="131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IB : </a:t>
            </a:r>
            <a:r>
              <a:rPr lang="en-US" altLang="ko-KR" sz="1200" dirty="0" err="1" smtClean="0"/>
              <a:t>Sfp</a:t>
            </a:r>
            <a:r>
              <a:rPr lang="en-US" altLang="ko-KR" sz="1200" dirty="0" err="1"/>
              <a:t>q</a:t>
            </a:r>
            <a:endParaRPr lang="ko-KR" altLang="en-US" sz="1200" dirty="0"/>
          </a:p>
        </p:txBody>
      </p:sp>
      <p:grpSp>
        <p:nvGrpSpPr>
          <p:cNvPr id="6" name="그룹 5"/>
          <p:cNvGrpSpPr/>
          <p:nvPr/>
        </p:nvGrpSpPr>
        <p:grpSpPr>
          <a:xfrm>
            <a:off x="3298849" y="3676742"/>
            <a:ext cx="2880319" cy="1669178"/>
            <a:chOff x="3203849" y="2838434"/>
            <a:chExt cx="2880319" cy="1669178"/>
          </a:xfrm>
        </p:grpSpPr>
        <p:graphicFrame>
          <p:nvGraphicFramePr>
            <p:cNvPr id="14" name="차트 1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663060798"/>
                </p:ext>
              </p:extLst>
            </p:nvPr>
          </p:nvGraphicFramePr>
          <p:xfrm>
            <a:off x="3462511" y="3067612"/>
            <a:ext cx="2160000" cy="144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15" name="TextBox 14"/>
            <p:cNvSpPr txBox="1"/>
            <p:nvPr/>
          </p:nvSpPr>
          <p:spPr>
            <a:xfrm rot="16200000">
              <a:off x="2545966" y="3496317"/>
              <a:ext cx="16543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 smtClean="0"/>
                <a:t>Relative protein expression levels of </a:t>
              </a:r>
              <a:r>
                <a:rPr lang="en-US" altLang="ko-KR" sz="800" dirty="0" err="1" smtClean="0"/>
                <a:t>Sfpq</a:t>
              </a:r>
              <a:r>
                <a:rPr lang="en-US" altLang="ko-KR" sz="800" dirty="0" smtClean="0"/>
                <a:t> (% of LM)</a:t>
              </a:r>
              <a:endParaRPr lang="ko-KR" altLang="en-US" sz="800" dirty="0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5529288" y="3192567"/>
              <a:ext cx="108000" cy="108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5529288" y="3347173"/>
              <a:ext cx="108000" cy="1080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646357" y="3111409"/>
              <a:ext cx="43781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/>
                <a:t>LM</a:t>
              </a:r>
              <a:endParaRPr lang="ko-KR" altLang="en-US" sz="11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646357" y="3276186"/>
              <a:ext cx="43705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/>
                <a:t>MT</a:t>
              </a:r>
              <a:endParaRPr lang="ko-KR" altLang="en-US" sz="1100" dirty="0"/>
            </a:p>
          </p:txBody>
        </p:sp>
      </p:grpSp>
      <p:pic>
        <p:nvPicPr>
          <p:cNvPr id="23" name="Picture 2"/>
          <p:cNvPicPr preferRelativeResize="0">
            <a:picLocks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85000"/>
                    </a14:imgEffect>
                    <a14:imgEffect>
                      <a14:brightnessContrast bright="-11000" contras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409"/>
          <a:stretch/>
        </p:blipFill>
        <p:spPr bwMode="auto">
          <a:xfrm>
            <a:off x="4042721" y="3490730"/>
            <a:ext cx="576000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 preferRelativeResize="0">
            <a:picLocks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94000"/>
                    </a14:imgEffect>
                    <a14:imgEffect>
                      <a14:brightnessContrast bright="-16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221" t="557" r="810" b="-557"/>
          <a:stretch/>
        </p:blipFill>
        <p:spPr bwMode="auto">
          <a:xfrm>
            <a:off x="4763705" y="3490730"/>
            <a:ext cx="576000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2892066" y="311609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763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74</Words>
  <Application>Microsoft Office PowerPoint</Application>
  <PresentationFormat>화면 슬라이드 쇼(4:3)</PresentationFormat>
  <Paragraphs>14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Haneul Noh</dc:creator>
  <cp:lastModifiedBy>Haneul Noh</cp:lastModifiedBy>
  <cp:revision>12</cp:revision>
  <dcterms:created xsi:type="dcterms:W3CDTF">2014-06-06T01:49:08Z</dcterms:created>
  <dcterms:modified xsi:type="dcterms:W3CDTF">2014-06-18T05:45:52Z</dcterms:modified>
</cp:coreProperties>
</file>