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2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15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0D3293-D2CE-4368-8D61-BC47B1B966CD}" type="datetimeFigureOut">
              <a:rPr lang="fr-FR" smtClean="0"/>
              <a:t>05/04/2014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64169D-5BCB-4194-ABDA-DDFC916401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100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7A952A-822A-43E9-9F37-059C7F3FB6B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8899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219D1-2267-4A67-B84A-39B45358B40A}" type="datetimeFigureOut">
              <a:rPr lang="fr-FR" smtClean="0"/>
              <a:t>05/04/2014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39E9E-9D6C-4CF0-9E10-A77AA34277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8524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219D1-2267-4A67-B84A-39B45358B40A}" type="datetimeFigureOut">
              <a:rPr lang="fr-FR" smtClean="0"/>
              <a:t>05/04/2014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39E9E-9D6C-4CF0-9E10-A77AA34277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6992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219D1-2267-4A67-B84A-39B45358B40A}" type="datetimeFigureOut">
              <a:rPr lang="fr-FR" smtClean="0"/>
              <a:t>05/04/2014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39E9E-9D6C-4CF0-9E10-A77AA34277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0172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219D1-2267-4A67-B84A-39B45358B40A}" type="datetimeFigureOut">
              <a:rPr lang="fr-FR" smtClean="0"/>
              <a:t>05/04/2014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39E9E-9D6C-4CF0-9E10-A77AA34277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6675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219D1-2267-4A67-B84A-39B45358B40A}" type="datetimeFigureOut">
              <a:rPr lang="fr-FR" smtClean="0"/>
              <a:t>05/04/2014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39E9E-9D6C-4CF0-9E10-A77AA34277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6721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219D1-2267-4A67-B84A-39B45358B40A}" type="datetimeFigureOut">
              <a:rPr lang="fr-FR" smtClean="0"/>
              <a:t>05/04/2014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39E9E-9D6C-4CF0-9E10-A77AA34277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53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219D1-2267-4A67-B84A-39B45358B40A}" type="datetimeFigureOut">
              <a:rPr lang="fr-FR" smtClean="0"/>
              <a:t>05/04/2014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39E9E-9D6C-4CF0-9E10-A77AA34277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3984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219D1-2267-4A67-B84A-39B45358B40A}" type="datetimeFigureOut">
              <a:rPr lang="fr-FR" smtClean="0"/>
              <a:t>05/04/2014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39E9E-9D6C-4CF0-9E10-A77AA34277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7427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219D1-2267-4A67-B84A-39B45358B40A}" type="datetimeFigureOut">
              <a:rPr lang="fr-FR" smtClean="0"/>
              <a:t>05/04/2014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39E9E-9D6C-4CF0-9E10-A77AA34277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8517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219D1-2267-4A67-B84A-39B45358B40A}" type="datetimeFigureOut">
              <a:rPr lang="fr-FR" smtClean="0"/>
              <a:t>05/04/2014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39E9E-9D6C-4CF0-9E10-A77AA34277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0945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219D1-2267-4A67-B84A-39B45358B40A}" type="datetimeFigureOut">
              <a:rPr lang="fr-FR" smtClean="0"/>
              <a:t>05/04/2014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39E9E-9D6C-4CF0-9E10-A77AA34277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7183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4219D1-2267-4A67-B84A-39B45358B40A}" type="datetimeFigureOut">
              <a:rPr lang="fr-FR" smtClean="0"/>
              <a:t>05/04/2014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39E9E-9D6C-4CF0-9E10-A77AA34277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457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ZoneTexte 35"/>
          <p:cNvSpPr txBox="1"/>
          <p:nvPr/>
        </p:nvSpPr>
        <p:spPr>
          <a:xfrm>
            <a:off x="0" y="75753"/>
            <a:ext cx="3902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Supplementary</a:t>
            </a:r>
            <a:r>
              <a:rPr lang="fr-FR" dirty="0" smtClean="0"/>
              <a:t> Figure 1 </a:t>
            </a:r>
            <a:endParaRPr lang="fr-FR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344718" y="15430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650" y="429496"/>
            <a:ext cx="8197342" cy="6344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73958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</Words>
  <Application>Microsoft Office PowerPoint</Application>
  <PresentationFormat>Affichage à l'écran (4:3)</PresentationFormat>
  <Paragraphs>2</Paragraphs>
  <Slides>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reynaust</dc:creator>
  <cp:lastModifiedBy>reynaust</cp:lastModifiedBy>
  <cp:revision>6</cp:revision>
  <dcterms:created xsi:type="dcterms:W3CDTF">2014-04-05T14:43:45Z</dcterms:created>
  <dcterms:modified xsi:type="dcterms:W3CDTF">2014-04-05T14:50:10Z</dcterms:modified>
</cp:coreProperties>
</file>