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5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0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11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3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5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2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7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8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5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5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29920-8DE6-4806-8BEF-ADCC2309421E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1E7D3-84BB-4F4F-9259-A793443E4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4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421" y="459457"/>
            <a:ext cx="1281590" cy="243502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2674" y="1629158"/>
            <a:ext cx="1804712" cy="1515519"/>
            <a:chOff x="324744" y="3020833"/>
            <a:chExt cx="2293844" cy="192627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" t="41573" r="75667" b="43427"/>
            <a:stretch/>
          </p:blipFill>
          <p:spPr>
            <a:xfrm>
              <a:off x="419272" y="3566902"/>
              <a:ext cx="1970652" cy="102870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 rot="19100002">
              <a:off x="807077" y="3179164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P2-blood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 rot="19100002">
              <a:off x="1181411" y="3179164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P3-blood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 rot="19100002">
              <a:off x="1484205" y="3171172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 rot="19100002">
              <a:off x="324744" y="3020833"/>
              <a:ext cx="129827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19100002">
              <a:off x="1815419" y="3171171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42353" y="4653709"/>
              <a:ext cx="1579444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TCONS_00048021_CM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654788" y="1602732"/>
            <a:ext cx="1982693" cy="1557080"/>
            <a:chOff x="2531666" y="2969141"/>
            <a:chExt cx="2520063" cy="197909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96" t="41296" r="46241" b="43704"/>
            <a:stretch/>
          </p:blipFill>
          <p:spPr>
            <a:xfrm>
              <a:off x="2733472" y="3534635"/>
              <a:ext cx="1970652" cy="1028700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 rot="19100002">
              <a:off x="2951820" y="3150336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P1-blood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 rot="19100002">
              <a:off x="3300667" y="3150336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P2-blood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 rot="19100002">
              <a:off x="3588866" y="3135988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 rot="19100002">
              <a:off x="2531666" y="2969141"/>
              <a:ext cx="1298271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 rot="19100002">
              <a:off x="3918712" y="3135988"/>
              <a:ext cx="803168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9100002">
              <a:off x="4248560" y="3150336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039584" y="4654842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TCONS_00029805_CM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755443" y="1650499"/>
            <a:ext cx="1519395" cy="1495418"/>
            <a:chOff x="4885937" y="3046383"/>
            <a:chExt cx="1931196" cy="190072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72" t="41157" r="22361" b="43843"/>
            <a:stretch/>
          </p:blipFill>
          <p:spPr>
            <a:xfrm>
              <a:off x="4977607" y="3565890"/>
              <a:ext cx="1545113" cy="102870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 rot="19100002">
              <a:off x="5365699" y="3194580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P2-blood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 rot="19100002">
              <a:off x="5676180" y="3186586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 rot="19100002">
              <a:off x="6013964" y="3186586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 rot="19100002">
              <a:off x="4885937" y="3046383"/>
              <a:ext cx="129827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128838" y="4653709"/>
              <a:ext cx="157944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TCONS_00048020_CM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334843" y="1636866"/>
            <a:ext cx="1627395" cy="1522678"/>
            <a:chOff x="7218138" y="3012866"/>
            <a:chExt cx="2068468" cy="193537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14" t="39630" r="-6677" b="45370"/>
            <a:stretch/>
          </p:blipFill>
          <p:spPr>
            <a:xfrm>
              <a:off x="7315954" y="3532320"/>
              <a:ext cx="1970652" cy="1028700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 rot="19100002">
              <a:off x="7616881" y="3167800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9100002">
              <a:off x="7940004" y="3167800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 rot="19100002">
              <a:off x="8263127" y="3167800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9100002">
              <a:off x="7218138" y="3012866"/>
              <a:ext cx="129827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485628" y="4654842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TCONS_00066133_CM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928855" y="194983"/>
            <a:ext cx="1578690" cy="1519244"/>
            <a:chOff x="487268" y="988408"/>
            <a:chExt cx="2006562" cy="193100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44" r="77604" b="60556"/>
            <a:stretch/>
          </p:blipFill>
          <p:spPr>
            <a:xfrm>
              <a:off x="553472" y="1543050"/>
              <a:ext cx="1834128" cy="10287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19100002">
              <a:off x="934259" y="1129096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9100002">
              <a:off x="1312460" y="1143444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9100002">
              <a:off x="1690661" y="1143444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9100002">
              <a:off x="487268" y="988408"/>
              <a:ext cx="129827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79841" y="2626018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TCONS_00046662_CM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07620" y="172980"/>
            <a:ext cx="1536807" cy="1540670"/>
            <a:chOff x="2763272" y="961172"/>
            <a:chExt cx="1953327" cy="1958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31" t="23472" r="55273" b="61528"/>
            <a:stretch/>
          </p:blipFill>
          <p:spPr>
            <a:xfrm>
              <a:off x="2763272" y="1543050"/>
              <a:ext cx="1834128" cy="102870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19100002">
              <a:off x="3370777" y="1137686"/>
              <a:ext cx="772607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P2-blood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9100002">
              <a:off x="3628452" y="1129693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19100002">
              <a:off x="3913430" y="1129693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9100002">
              <a:off x="2840556" y="961172"/>
              <a:ext cx="1298271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059012" y="2626018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TCONS_00029954_CM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383123" y="167320"/>
            <a:ext cx="1545548" cy="1551990"/>
            <a:chOff x="4973072" y="946784"/>
            <a:chExt cx="1964438" cy="197262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58" t="22731" r="31546" b="62269"/>
            <a:stretch/>
          </p:blipFill>
          <p:spPr>
            <a:xfrm>
              <a:off x="4973072" y="1543050"/>
              <a:ext cx="1834128" cy="10287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 rot="19100002">
              <a:off x="5490315" y="1125083"/>
              <a:ext cx="803169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19100002">
              <a:off x="5769282" y="1110734"/>
              <a:ext cx="803169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 rot="19100002">
              <a:off x="6134341" y="1125083"/>
              <a:ext cx="803169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9100002">
              <a:off x="5043126" y="946784"/>
              <a:ext cx="1298272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338183" y="2626018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TCONS_00015545_CM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064160" y="189552"/>
            <a:ext cx="1759409" cy="1518815"/>
            <a:chOff x="7067897" y="998513"/>
            <a:chExt cx="2236261" cy="193046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25" t="22546" r="6579" b="62454"/>
            <a:stretch/>
          </p:blipFill>
          <p:spPr>
            <a:xfrm>
              <a:off x="7182872" y="1543050"/>
              <a:ext cx="1834128" cy="10287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 rot="19100002">
              <a:off x="7538281" y="1153815"/>
              <a:ext cx="772607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P2-blood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9100002">
              <a:off x="7864587" y="1168164"/>
              <a:ext cx="772607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P3-blood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9100002">
              <a:off x="8190896" y="1168164"/>
              <a:ext cx="772607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P1-blood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9100002">
              <a:off x="7067897" y="998513"/>
              <a:ext cx="1298272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9100002">
              <a:off x="8531551" y="1182514"/>
              <a:ext cx="772607" cy="293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P3-blood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478612" y="2635580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TCONS_00046663_CM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3592741" y="3339151"/>
            <a:ext cx="2000614" cy="1448757"/>
            <a:chOff x="3050885" y="1363612"/>
            <a:chExt cx="2542841" cy="1841414"/>
          </a:xfrm>
        </p:grpSpPr>
        <p:pic>
          <p:nvPicPr>
            <p:cNvPr id="107" name="Picture 10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7" t="58981" r="48228" b="26019"/>
            <a:stretch/>
          </p:blipFill>
          <p:spPr>
            <a:xfrm>
              <a:off x="3189915" y="1873961"/>
              <a:ext cx="2173084" cy="1028700"/>
            </a:xfrm>
            <a:prstGeom prst="rect">
              <a:avLst/>
            </a:prstGeom>
          </p:spPr>
        </p:pic>
        <p:sp>
          <p:nvSpPr>
            <p:cNvPr id="108" name="TextBox 107"/>
            <p:cNvSpPr txBox="1"/>
            <p:nvPr/>
          </p:nvSpPr>
          <p:spPr>
            <a:xfrm>
              <a:off x="3462818" y="2911632"/>
              <a:ext cx="1552956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TCONS_00005450_AG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 rot="19100002">
              <a:off x="3050885" y="1363612"/>
              <a:ext cx="1298272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 rot="19100002">
              <a:off x="3413504" y="1487391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 rot="19100002">
              <a:off x="3746458" y="1487391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 rot="19100002">
              <a:off x="4077458" y="1487391"/>
              <a:ext cx="821506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P1-spleen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 rot="19100002">
              <a:off x="4424841" y="1487391"/>
              <a:ext cx="821506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P2-spleen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 rot="19100002">
              <a:off x="4772220" y="1487391"/>
              <a:ext cx="821506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P3-spleen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5560512" y="3320975"/>
            <a:ext cx="2000614" cy="1485109"/>
            <a:chOff x="5730585" y="1319624"/>
            <a:chExt cx="2542841" cy="1887619"/>
          </a:xfrm>
        </p:grpSpPr>
        <p:pic>
          <p:nvPicPr>
            <p:cNvPr id="116" name="Picture 1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43" t="57869" r="17522" b="27131"/>
            <a:stretch/>
          </p:blipFill>
          <p:spPr>
            <a:xfrm>
              <a:off x="5877493" y="1855946"/>
              <a:ext cx="2173084" cy="1028700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6168674" y="2913848"/>
              <a:ext cx="1552956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TCONS_00025429_AG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 rot="19100002">
              <a:off x="5730585" y="1319624"/>
              <a:ext cx="1298272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 rot="19100002">
              <a:off x="6093204" y="1443402"/>
              <a:ext cx="803169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 rot="19100002">
              <a:off x="6426158" y="1443402"/>
              <a:ext cx="803169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 rot="19100002">
              <a:off x="6757158" y="1443402"/>
              <a:ext cx="821506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P1-spleen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 rot="19100002">
              <a:off x="7104541" y="1443402"/>
              <a:ext cx="821506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P2-spleen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 rot="19100002">
              <a:off x="7451920" y="1443402"/>
              <a:ext cx="821506" cy="293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P3-spleen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905114" y="3324229"/>
            <a:ext cx="1609999" cy="1478601"/>
            <a:chOff x="532915" y="1327897"/>
            <a:chExt cx="2046357" cy="1879345"/>
          </a:xfrm>
        </p:grpSpPr>
        <p:pic>
          <p:nvPicPr>
            <p:cNvPr id="125" name="Picture 12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" t="58240" r="75667" b="26760"/>
            <a:stretch/>
          </p:blipFill>
          <p:spPr>
            <a:xfrm>
              <a:off x="574373" y="1869466"/>
              <a:ext cx="1970652" cy="1028700"/>
            </a:xfrm>
            <a:prstGeom prst="rect">
              <a:avLst/>
            </a:prstGeom>
          </p:spPr>
        </p:pic>
        <p:sp>
          <p:nvSpPr>
            <p:cNvPr id="126" name="TextBox 125"/>
            <p:cNvSpPr txBox="1"/>
            <p:nvPr/>
          </p:nvSpPr>
          <p:spPr>
            <a:xfrm rot="19100002">
              <a:off x="1041041" y="1463513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 rot="19100002">
              <a:off x="1776103" y="1463513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 rot="19100002">
              <a:off x="532915" y="1327897"/>
              <a:ext cx="1298272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 rot="19100002">
              <a:off x="1400223" y="1463513"/>
              <a:ext cx="803169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P2-lymph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812172" y="2913848"/>
              <a:ext cx="1579443" cy="293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TCONS_00011888_CM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1804599" y="4832453"/>
            <a:ext cx="1484453" cy="1603373"/>
            <a:chOff x="414132" y="3383926"/>
            <a:chExt cx="1762593" cy="1903796"/>
          </a:xfrm>
        </p:grpSpPr>
        <p:pic>
          <p:nvPicPr>
            <p:cNvPr id="132" name="Picture 13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1" t="75647" r="78613" b="9353"/>
            <a:stretch/>
          </p:blipFill>
          <p:spPr>
            <a:xfrm>
              <a:off x="574373" y="3900252"/>
              <a:ext cx="1602352" cy="1028700"/>
            </a:xfrm>
            <a:prstGeom prst="rect">
              <a:avLst/>
            </a:prstGeom>
          </p:spPr>
        </p:pic>
        <p:sp>
          <p:nvSpPr>
            <p:cNvPr id="133" name="TextBox 132"/>
            <p:cNvSpPr txBox="1"/>
            <p:nvPr/>
          </p:nvSpPr>
          <p:spPr>
            <a:xfrm>
              <a:off x="643623" y="5013639"/>
              <a:ext cx="1475483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TCONS_00044368_CM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 rot="19100002">
              <a:off x="905962" y="3519543"/>
              <a:ext cx="750303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P1-lymph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 rot="19100002">
              <a:off x="414132" y="3383926"/>
              <a:ext cx="1212818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 rot="19100002">
              <a:off x="1265145" y="3519543"/>
              <a:ext cx="750303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P2-lymph</a:t>
              </a:r>
              <a:endParaRPr lang="en-US" sz="900" dirty="0"/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3512024" y="4825327"/>
            <a:ext cx="1487055" cy="1617625"/>
            <a:chOff x="3026584" y="3367004"/>
            <a:chExt cx="1765683" cy="1920718"/>
          </a:xfrm>
        </p:grpSpPr>
        <p:pic>
          <p:nvPicPr>
            <p:cNvPr id="138" name="Picture 13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16" t="75390" r="59718" b="9610"/>
            <a:stretch/>
          </p:blipFill>
          <p:spPr>
            <a:xfrm>
              <a:off x="3189914" y="3900252"/>
              <a:ext cx="1602353" cy="1028700"/>
            </a:xfrm>
            <a:prstGeom prst="rect">
              <a:avLst/>
            </a:prstGeom>
          </p:spPr>
        </p:pic>
        <p:sp>
          <p:nvSpPr>
            <p:cNvPr id="139" name="TextBox 138"/>
            <p:cNvSpPr txBox="1"/>
            <p:nvPr/>
          </p:nvSpPr>
          <p:spPr>
            <a:xfrm>
              <a:off x="3312583" y="5013639"/>
              <a:ext cx="1475482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TCONS_00029803_CM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 rot="19100002">
              <a:off x="3518414" y="3502621"/>
              <a:ext cx="750303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P3-lymph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 rot="19100002">
              <a:off x="3026584" y="3367004"/>
              <a:ext cx="1212818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760845" y="3201086"/>
            <a:ext cx="2066232" cy="1343391"/>
            <a:chOff x="5802551" y="3333851"/>
            <a:chExt cx="2453379" cy="1595101"/>
          </a:xfrm>
        </p:grpSpPr>
        <p:pic>
          <p:nvPicPr>
            <p:cNvPr id="143" name="Picture 14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41" t="75903" r="33615" b="9097"/>
            <a:stretch/>
          </p:blipFill>
          <p:spPr>
            <a:xfrm>
              <a:off x="5805456" y="3900252"/>
              <a:ext cx="2157443" cy="1028700"/>
            </a:xfrm>
            <a:prstGeom prst="rect">
              <a:avLst/>
            </a:prstGeom>
          </p:spPr>
        </p:pic>
        <p:sp>
          <p:nvSpPr>
            <p:cNvPr id="144" name="TextBox 143"/>
            <p:cNvSpPr txBox="1"/>
            <p:nvPr/>
          </p:nvSpPr>
          <p:spPr>
            <a:xfrm rot="19100002">
              <a:off x="5802551" y="3392566"/>
              <a:ext cx="1212818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Control                   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 rot="19100002">
              <a:off x="6086136" y="3401036"/>
              <a:ext cx="1020580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NTC CM Blood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 rot="19100002">
              <a:off x="6394718" y="3401036"/>
              <a:ext cx="1071970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NTC CM Lymph</a:t>
              </a:r>
            </a:p>
          </p:txBody>
        </p:sp>
        <p:sp>
          <p:nvSpPr>
            <p:cNvPr id="147" name="TextBox 146"/>
            <p:cNvSpPr txBox="1"/>
            <p:nvPr/>
          </p:nvSpPr>
          <p:spPr>
            <a:xfrm rot="19100002">
              <a:off x="6745006" y="3333851"/>
              <a:ext cx="1325117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NTC AG MES Lymph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 rot="19100002">
              <a:off x="7206801" y="3438560"/>
              <a:ext cx="1049129" cy="274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NTC AG Spleen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47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</Words>
  <Application>Microsoft Office PowerPoint</Application>
  <PresentationFormat>Widescreen</PresentationFormat>
  <Paragraphs>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 Lee</dc:creator>
  <cp:lastModifiedBy>Albert Lee</cp:lastModifiedBy>
  <cp:revision>4</cp:revision>
  <dcterms:created xsi:type="dcterms:W3CDTF">2014-04-16T17:48:05Z</dcterms:created>
  <dcterms:modified xsi:type="dcterms:W3CDTF">2014-04-16T22:06:41Z</dcterms:modified>
</cp:coreProperties>
</file>