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1913" autoAdjust="0"/>
  </p:normalViewPr>
  <p:slideViewPr>
    <p:cSldViewPr snapToGrid="0" snapToObjects="1">
      <p:cViewPr varScale="1">
        <p:scale>
          <a:sx n="79" d="100"/>
          <a:sy n="79" d="100"/>
        </p:scale>
        <p:origin x="111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E9134-ACAC-D046-9BE4-0ABD23AA08C3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0E8E7-2A96-5F42-846D-A41BB56A3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91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E8E7-2A96-5F42-846D-A41BB56A35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42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44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60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9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3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2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0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98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9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8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906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35F6D-3B27-F043-88EB-35AAC21389A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D7C0A-8D4F-F240-8408-354411B39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1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408956"/>
            <a:ext cx="7205231" cy="572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9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12765</TotalTime>
  <Words>1</Words>
  <Application>Microsoft Office PowerPoint</Application>
  <PresentationFormat>On-screen Show (4:3)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Hossein Khiabanian</dc:creator>
  <cp:lastModifiedBy>Albert Lee</cp:lastModifiedBy>
  <cp:revision>154</cp:revision>
  <dcterms:created xsi:type="dcterms:W3CDTF">2012-08-10T21:33:56Z</dcterms:created>
  <dcterms:modified xsi:type="dcterms:W3CDTF">2014-04-16T21:42:39Z</dcterms:modified>
</cp:coreProperties>
</file>