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4" r:id="rId2"/>
    <p:sldId id="260" r:id="rId3"/>
    <p:sldId id="261" r:id="rId4"/>
    <p:sldId id="262" r:id="rId5"/>
    <p:sldId id="263" r:id="rId6"/>
  </p:sldIdLst>
  <p:sldSz cx="36576000" cy="27432000"/>
  <p:notesSz cx="6797675" cy="9926638"/>
  <p:defaultTextStyle>
    <a:defPPr>
      <a:defRPr lang="it-IT"/>
    </a:defPPr>
    <a:lvl1pPr marL="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8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57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86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3152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440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72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801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630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8" autoAdjust="0"/>
    <p:restoredTop sz="99763" autoAdjust="0"/>
  </p:normalViewPr>
  <p:slideViewPr>
    <p:cSldViewPr>
      <p:cViewPr>
        <p:scale>
          <a:sx n="25" d="100"/>
          <a:sy n="25" d="100"/>
        </p:scale>
        <p:origin x="-1070" y="-38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97B60-4FBE-4002-9865-0F7A80050E04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674C2-87E9-411D-A491-9A7BF53595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94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57600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828800" algn="l" defTabSz="3657600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3657600" algn="l" defTabSz="3657600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5486400" algn="l" defTabSz="3657600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7315200" algn="l" defTabSz="3657600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9144000" algn="l" defTabSz="3657600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10972800" algn="l" defTabSz="3657600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12801600" algn="l" defTabSz="3657600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14630400" algn="l" defTabSz="3657600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674C2-87E9-411D-A491-9A7BF535958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5378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674C2-87E9-411D-A491-9A7BF535958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754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743200" y="8521702"/>
            <a:ext cx="31089600" cy="58801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486400" y="15544800"/>
            <a:ext cx="25603200" cy="7010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4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47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4454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26517600" y="1098554"/>
            <a:ext cx="8229600" cy="234061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828800" y="1098554"/>
            <a:ext cx="24079200" cy="234061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659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904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89252" y="17627602"/>
            <a:ext cx="31089600" cy="5448300"/>
          </a:xfrm>
        </p:spPr>
        <p:txBody>
          <a:bodyPr anchor="t"/>
          <a:lstStyle>
            <a:lvl1pPr algn="l">
              <a:defRPr sz="16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889252" y="11626854"/>
            <a:ext cx="31089600" cy="600074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8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303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828800" y="6400802"/>
            <a:ext cx="16154400" cy="1810385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8592800" y="6400802"/>
            <a:ext cx="16154400" cy="1810385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601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28800" y="6140452"/>
            <a:ext cx="16160752" cy="25590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828800" y="8699500"/>
            <a:ext cx="16160752" cy="15805152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8580102" y="6140452"/>
            <a:ext cx="16167100" cy="25590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18580102" y="8699500"/>
            <a:ext cx="16167100" cy="15805152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480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788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819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2" y="1092200"/>
            <a:ext cx="12033252" cy="4648200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00200" y="1092202"/>
            <a:ext cx="20447000" cy="23412452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28802" y="5740402"/>
            <a:ext cx="12033252" cy="18764252"/>
          </a:xfrm>
        </p:spPr>
        <p:txBody>
          <a:bodyPr/>
          <a:lstStyle>
            <a:lvl1pPr marL="0" indent="0">
              <a:buNone/>
              <a:defRPr sz="5600"/>
            </a:lvl1pPr>
            <a:lvl2pPr marL="1828800" indent="0">
              <a:buNone/>
              <a:defRPr sz="4800"/>
            </a:lvl2pPr>
            <a:lvl3pPr marL="3657600" indent="0">
              <a:buNone/>
              <a:defRPr sz="4000"/>
            </a:lvl3pPr>
            <a:lvl4pPr marL="5486400" indent="0">
              <a:buNone/>
              <a:defRPr sz="3600"/>
            </a:lvl4pPr>
            <a:lvl5pPr marL="7315200" indent="0">
              <a:buNone/>
              <a:defRPr sz="3600"/>
            </a:lvl5pPr>
            <a:lvl6pPr marL="9144000" indent="0">
              <a:buNone/>
              <a:defRPr sz="3600"/>
            </a:lvl6pPr>
            <a:lvl7pPr marL="10972800" indent="0">
              <a:buNone/>
              <a:defRPr sz="3600"/>
            </a:lvl7pPr>
            <a:lvl8pPr marL="12801600" indent="0">
              <a:buNone/>
              <a:defRPr sz="3600"/>
            </a:lvl8pPr>
            <a:lvl9pPr marL="14630400" indent="0">
              <a:buNone/>
              <a:defRPr sz="3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54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69152" y="19202400"/>
            <a:ext cx="21945600" cy="226695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7169152" y="2451100"/>
            <a:ext cx="21945600" cy="16459200"/>
          </a:xfrm>
        </p:spPr>
        <p:txBody>
          <a:bodyPr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169152" y="21469352"/>
            <a:ext cx="21945600" cy="3219448"/>
          </a:xfrm>
        </p:spPr>
        <p:txBody>
          <a:bodyPr/>
          <a:lstStyle>
            <a:lvl1pPr marL="0" indent="0">
              <a:buNone/>
              <a:defRPr sz="5600"/>
            </a:lvl1pPr>
            <a:lvl2pPr marL="1828800" indent="0">
              <a:buNone/>
              <a:defRPr sz="4800"/>
            </a:lvl2pPr>
            <a:lvl3pPr marL="3657600" indent="0">
              <a:buNone/>
              <a:defRPr sz="4000"/>
            </a:lvl3pPr>
            <a:lvl4pPr marL="5486400" indent="0">
              <a:buNone/>
              <a:defRPr sz="3600"/>
            </a:lvl4pPr>
            <a:lvl5pPr marL="7315200" indent="0">
              <a:buNone/>
              <a:defRPr sz="3600"/>
            </a:lvl5pPr>
            <a:lvl6pPr marL="9144000" indent="0">
              <a:buNone/>
              <a:defRPr sz="3600"/>
            </a:lvl6pPr>
            <a:lvl7pPr marL="10972800" indent="0">
              <a:buNone/>
              <a:defRPr sz="3600"/>
            </a:lvl7pPr>
            <a:lvl8pPr marL="12801600" indent="0">
              <a:buNone/>
              <a:defRPr sz="3600"/>
            </a:lvl8pPr>
            <a:lvl9pPr marL="14630400" indent="0">
              <a:buNone/>
              <a:defRPr sz="3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6087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828800" y="1098552"/>
            <a:ext cx="32918400" cy="4572000"/>
          </a:xfrm>
          <a:prstGeom prst="rect">
            <a:avLst/>
          </a:prstGeom>
        </p:spPr>
        <p:txBody>
          <a:bodyPr vert="horz" lIns="365760" tIns="182880" rIns="365760" bIns="18288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28800" y="6400802"/>
            <a:ext cx="32918400" cy="18103852"/>
          </a:xfrm>
          <a:prstGeom prst="rect">
            <a:avLst/>
          </a:prstGeom>
        </p:spPr>
        <p:txBody>
          <a:bodyPr vert="horz" lIns="365760" tIns="182880" rIns="365760" bIns="18288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828800" y="25425402"/>
            <a:ext cx="8534400" cy="1460500"/>
          </a:xfrm>
          <a:prstGeom prst="rect">
            <a:avLst/>
          </a:prstGeom>
        </p:spPr>
        <p:txBody>
          <a:bodyPr vert="horz" lIns="365760" tIns="182880" rIns="365760" bIns="1828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D6832-FA4D-4534-BA25-A78FD5993A3E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496800" y="25425402"/>
            <a:ext cx="11582400" cy="1460500"/>
          </a:xfrm>
          <a:prstGeom prst="rect">
            <a:avLst/>
          </a:prstGeom>
        </p:spPr>
        <p:txBody>
          <a:bodyPr vert="horz" lIns="365760" tIns="182880" rIns="365760" bIns="1828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26212800" y="25425402"/>
            <a:ext cx="8534400" cy="1460500"/>
          </a:xfrm>
          <a:prstGeom prst="rect">
            <a:avLst/>
          </a:prstGeom>
        </p:spPr>
        <p:txBody>
          <a:bodyPr vert="horz" lIns="365760" tIns="182880" rIns="365760" bIns="1828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91F06-25FE-42C6-9231-94D1693999A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077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57600" rtl="0" eaLnBrk="1" latinLnBrk="0" hangingPunct="1"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0" indent="-13716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1pPr>
      <a:lvl2pPr marL="2971800" indent="-11430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1.png"/><Relationship Id="rId3" Type="http://schemas.openxmlformats.org/officeDocument/2006/relationships/image" Target="../media/image58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29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24" Type="http://schemas.openxmlformats.org/officeDocument/2006/relationships/image" Target="../media/image79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28" Type="http://schemas.openxmlformats.org/officeDocument/2006/relationships/image" Target="../media/image83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Relationship Id="rId30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62200"/>
            <a:ext cx="22136102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200400" y="11582400"/>
            <a:ext cx="24231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b="1" dirty="0"/>
              <a:t>Additional file 3 – Figure S2 Projection plots of the six core component maps on the consensus</a:t>
            </a:r>
            <a:endParaRPr lang="it-IT" sz="5400" b="1" dirty="0"/>
          </a:p>
          <a:p>
            <a:r>
              <a:rPr lang="en-GB" sz="5400" dirty="0"/>
              <a:t>The core component linkage group maps are reported in the X axes of the projection plots while the consensus map is reported in the Y axes. Spearman rank correlations are reported as </a:t>
            </a:r>
            <a:r>
              <a:rPr lang="en-GB" sz="5400" dirty="0" err="1"/>
              <a:t>ro</a:t>
            </a:r>
            <a:r>
              <a:rPr lang="en-GB" sz="5400" dirty="0"/>
              <a:t> </a:t>
            </a:r>
            <a:r>
              <a:rPr lang="en-GB" sz="5400" dirty="0" smtClean="0"/>
              <a:t>(</a:t>
            </a:r>
            <a:r>
              <a:rPr lang="en-GB" sz="5400" i="1" dirty="0">
                <a:latin typeface="Symbol" panose="05050102010706020507" pitchFamily="18" charset="2"/>
              </a:rPr>
              <a:t>r</a:t>
            </a:r>
            <a:r>
              <a:rPr lang="en-GB" sz="5400" dirty="0" smtClean="0"/>
              <a:t>) </a:t>
            </a:r>
            <a:r>
              <a:rPr lang="en-GB" sz="5400" dirty="0"/>
              <a:t>coefficients. </a:t>
            </a:r>
            <a:endParaRPr lang="it-IT" sz="5400" b="1" dirty="0"/>
          </a:p>
        </p:txBody>
      </p:sp>
    </p:spTree>
    <p:extLst>
      <p:ext uri="{BB962C8B-B14F-4D97-AF65-F5344CB8AC3E}">
        <p14:creationId xmlns:p14="http://schemas.microsoft.com/office/powerpoint/2010/main" val="3949484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asellaDiTesto 47"/>
          <p:cNvSpPr txBox="1"/>
          <p:nvPr/>
        </p:nvSpPr>
        <p:spPr>
          <a:xfrm>
            <a:off x="114300" y="4712492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1A</a:t>
            </a:r>
            <a:endParaRPr lang="it-IT" sz="5600" b="1" dirty="0"/>
          </a:p>
        </p:txBody>
      </p:sp>
      <p:sp>
        <p:nvSpPr>
          <p:cNvPr id="57" name="CasellaDiTesto 56"/>
          <p:cNvSpPr txBox="1"/>
          <p:nvPr/>
        </p:nvSpPr>
        <p:spPr>
          <a:xfrm>
            <a:off x="114300" y="10598942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1B</a:t>
            </a:r>
            <a:endParaRPr lang="it-IT" sz="5600" b="1" dirty="0"/>
          </a:p>
        </p:txBody>
      </p:sp>
      <p:sp>
        <p:nvSpPr>
          <p:cNvPr id="58" name="CasellaDiTesto 57"/>
          <p:cNvSpPr txBox="1"/>
          <p:nvPr/>
        </p:nvSpPr>
        <p:spPr>
          <a:xfrm>
            <a:off x="38100" y="16544929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2A</a:t>
            </a:r>
            <a:endParaRPr lang="it-IT" sz="5600" b="1" dirty="0"/>
          </a:p>
        </p:txBody>
      </p:sp>
      <p:sp>
        <p:nvSpPr>
          <p:cNvPr id="59" name="CasellaDiTesto 58"/>
          <p:cNvSpPr txBox="1"/>
          <p:nvPr/>
        </p:nvSpPr>
        <p:spPr>
          <a:xfrm>
            <a:off x="114300" y="22069427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2B</a:t>
            </a:r>
            <a:endParaRPr lang="it-IT" sz="5600" b="1" dirty="0"/>
          </a:p>
        </p:txBody>
      </p:sp>
      <p:grpSp>
        <p:nvGrpSpPr>
          <p:cNvPr id="13" name="Gruppo 12"/>
          <p:cNvGrpSpPr/>
          <p:nvPr/>
        </p:nvGrpSpPr>
        <p:grpSpPr>
          <a:xfrm>
            <a:off x="5270407" y="609600"/>
            <a:ext cx="4908643" cy="25508747"/>
            <a:chOff x="2635157" y="609600"/>
            <a:chExt cx="4908643" cy="25508747"/>
          </a:xfrm>
        </p:grpSpPr>
        <p:grpSp>
          <p:nvGrpSpPr>
            <p:cNvPr id="26" name="Gruppo 25"/>
            <p:cNvGrpSpPr/>
            <p:nvPr/>
          </p:nvGrpSpPr>
          <p:grpSpPr>
            <a:xfrm>
              <a:off x="2635157" y="2381250"/>
              <a:ext cx="4908643" cy="23737097"/>
              <a:chOff x="1600200" y="2381250"/>
              <a:chExt cx="4908643" cy="23737097"/>
            </a:xfrm>
          </p:grpSpPr>
          <p:pic>
            <p:nvPicPr>
              <p:cNvPr id="1053" name="Picture 29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0200" y="2381250"/>
                <a:ext cx="4908643" cy="5638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3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8776" y="8639175"/>
                <a:ext cx="4867274" cy="49720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" name="Picture 4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14501" y="20101722"/>
                <a:ext cx="4686300" cy="60166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6" name="CasellaDiTesto 35"/>
            <p:cNvSpPr txBox="1"/>
            <p:nvPr/>
          </p:nvSpPr>
          <p:spPr>
            <a:xfrm>
              <a:off x="3516220" y="609600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err="1" smtClean="0"/>
                <a:t>Kf</a:t>
              </a:r>
              <a:r>
                <a:rPr lang="it-IT" sz="5600" b="1" dirty="0" smtClean="0"/>
                <a:t> x </a:t>
              </a:r>
              <a:r>
                <a:rPr lang="it-IT" sz="5600" b="1" dirty="0" err="1" smtClean="0"/>
                <a:t>Sv</a:t>
              </a:r>
              <a:endParaRPr lang="it-IT" sz="5600" b="1" dirty="0"/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10655301" y="609600"/>
            <a:ext cx="4857749" cy="25504775"/>
            <a:chOff x="8248651" y="609600"/>
            <a:chExt cx="4857749" cy="25504775"/>
          </a:xfrm>
        </p:grpSpPr>
        <p:grpSp>
          <p:nvGrpSpPr>
            <p:cNvPr id="25" name="Gruppo 24"/>
            <p:cNvGrpSpPr/>
            <p:nvPr/>
          </p:nvGrpSpPr>
          <p:grpSpPr>
            <a:xfrm>
              <a:off x="8248651" y="2381250"/>
              <a:ext cx="4857749" cy="23733125"/>
              <a:chOff x="7381875" y="2381250"/>
              <a:chExt cx="4857749" cy="23733125"/>
            </a:xfrm>
          </p:grpSpPr>
          <p:pic>
            <p:nvPicPr>
              <p:cNvPr id="1054" name="Picture 3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91400" y="2381250"/>
                <a:ext cx="4800599" cy="56399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" name="Picture 3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1875" y="8677275"/>
                <a:ext cx="4838700" cy="49339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4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9025" y="14601825"/>
                <a:ext cx="4800599" cy="48478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74" name="Picture 50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72375" y="20097750"/>
                <a:ext cx="4594225" cy="60166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7" name="CasellaDiTesto 36"/>
            <p:cNvSpPr txBox="1"/>
            <p:nvPr/>
          </p:nvSpPr>
          <p:spPr>
            <a:xfrm>
              <a:off x="9155113" y="609600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smtClean="0"/>
                <a:t>Co x </a:t>
              </a:r>
              <a:r>
                <a:rPr lang="it-IT" sz="5600" b="1" dirty="0" err="1" smtClean="0"/>
                <a:t>Ll</a:t>
              </a:r>
              <a:endParaRPr lang="it-IT" sz="5600" b="1" dirty="0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15817850" y="609600"/>
            <a:ext cx="4876800" cy="25574625"/>
            <a:chOff x="13792200" y="609600"/>
            <a:chExt cx="4876800" cy="25574625"/>
          </a:xfrm>
        </p:grpSpPr>
        <p:grpSp>
          <p:nvGrpSpPr>
            <p:cNvPr id="24" name="Gruppo 23"/>
            <p:cNvGrpSpPr/>
            <p:nvPr/>
          </p:nvGrpSpPr>
          <p:grpSpPr>
            <a:xfrm>
              <a:off x="13792200" y="2381250"/>
              <a:ext cx="4876800" cy="23802975"/>
              <a:chOff x="13106400" y="2381250"/>
              <a:chExt cx="4876800" cy="23802975"/>
            </a:xfrm>
          </p:grpSpPr>
          <p:pic>
            <p:nvPicPr>
              <p:cNvPr id="1055" name="Picture 3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106400" y="2381250"/>
                <a:ext cx="4876799" cy="56356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37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173075" y="8648700"/>
                <a:ext cx="4810125" cy="4943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68" name="Picture 44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20701" y="14582775"/>
                <a:ext cx="4733924" cy="48668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75" name="Picture 51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25476" y="20078701"/>
                <a:ext cx="4629150" cy="61055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8" name="CasellaDiTesto 37"/>
            <p:cNvSpPr txBox="1"/>
            <p:nvPr/>
          </p:nvSpPr>
          <p:spPr>
            <a:xfrm>
              <a:off x="14744701" y="609600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err="1" smtClean="0"/>
                <a:t>Mr</a:t>
              </a:r>
              <a:r>
                <a:rPr lang="it-IT" sz="5600" b="1" dirty="0" smtClean="0"/>
                <a:t> x Cl</a:t>
              </a:r>
              <a:endParaRPr lang="it-IT" sz="5600" b="1" dirty="0"/>
            </a:p>
          </p:txBody>
        </p:sp>
      </p:grpSp>
      <p:grpSp>
        <p:nvGrpSpPr>
          <p:cNvPr id="4" name="Gruppo 3"/>
          <p:cNvGrpSpPr/>
          <p:nvPr/>
        </p:nvGrpSpPr>
        <p:grpSpPr>
          <a:xfrm>
            <a:off x="21237575" y="635792"/>
            <a:ext cx="4943475" cy="25500808"/>
            <a:chOff x="19364325" y="635792"/>
            <a:chExt cx="4943475" cy="25500808"/>
          </a:xfrm>
        </p:grpSpPr>
        <p:grpSp>
          <p:nvGrpSpPr>
            <p:cNvPr id="23" name="Gruppo 22"/>
            <p:cNvGrpSpPr/>
            <p:nvPr/>
          </p:nvGrpSpPr>
          <p:grpSpPr>
            <a:xfrm>
              <a:off x="19364325" y="2381250"/>
              <a:ext cx="4943475" cy="23755350"/>
              <a:chOff x="18602325" y="2381250"/>
              <a:chExt cx="4943475" cy="23755350"/>
            </a:xfrm>
          </p:grpSpPr>
          <p:pic>
            <p:nvPicPr>
              <p:cNvPr id="1056" name="Picture 3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45200" y="2381250"/>
                <a:ext cx="4800600" cy="56356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38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02325" y="8648700"/>
                <a:ext cx="4924425" cy="49910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69" name="Picture 45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49951" y="14582775"/>
                <a:ext cx="4800600" cy="4835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76" name="Picture 5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54724" y="20078701"/>
                <a:ext cx="4686301" cy="60578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9" name="CasellaDiTesto 38"/>
            <p:cNvSpPr txBox="1"/>
            <p:nvPr/>
          </p:nvSpPr>
          <p:spPr>
            <a:xfrm>
              <a:off x="20326350" y="635792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smtClean="0"/>
                <a:t>Sm x </a:t>
              </a:r>
              <a:r>
                <a:rPr lang="it-IT" sz="5600" b="1" dirty="0" err="1" smtClean="0"/>
                <a:t>Lv</a:t>
              </a:r>
              <a:endParaRPr lang="it-IT" sz="5600" b="1" dirty="0"/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26604159" y="635792"/>
            <a:ext cx="4838699" cy="25450008"/>
            <a:chOff x="25031701" y="635792"/>
            <a:chExt cx="4838699" cy="25450008"/>
          </a:xfrm>
        </p:grpSpPr>
        <p:grpSp>
          <p:nvGrpSpPr>
            <p:cNvPr id="22" name="Gruppo 21"/>
            <p:cNvGrpSpPr/>
            <p:nvPr/>
          </p:nvGrpSpPr>
          <p:grpSpPr>
            <a:xfrm>
              <a:off x="25031701" y="2381250"/>
              <a:ext cx="4838699" cy="23704550"/>
              <a:chOff x="24688800" y="2381250"/>
              <a:chExt cx="4838699" cy="23704550"/>
            </a:xfrm>
          </p:grpSpPr>
          <p:pic>
            <p:nvPicPr>
              <p:cNvPr id="1057" name="Picture 33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88800" y="2381250"/>
                <a:ext cx="4813584" cy="56623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2" name="Picture 39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707850" y="8658226"/>
                <a:ext cx="4800600" cy="49815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70" name="Picture 46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98324" y="14611350"/>
                <a:ext cx="4829175" cy="4848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77" name="Picture 53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50725" y="20069175"/>
                <a:ext cx="4600575" cy="60166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40" name="CasellaDiTesto 39"/>
            <p:cNvSpPr txBox="1"/>
            <p:nvPr/>
          </p:nvSpPr>
          <p:spPr>
            <a:xfrm>
              <a:off x="25298400" y="635792"/>
              <a:ext cx="4229100" cy="1231106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smtClean="0"/>
                <a:t>Lg x G18-16</a:t>
              </a:r>
              <a:endParaRPr lang="it-IT" sz="5600" b="1" dirty="0"/>
            </a:p>
          </p:txBody>
        </p:sp>
      </p:grpSp>
      <p:grpSp>
        <p:nvGrpSpPr>
          <p:cNvPr id="2" name="Gruppo 1"/>
          <p:cNvGrpSpPr/>
          <p:nvPr/>
        </p:nvGrpSpPr>
        <p:grpSpPr>
          <a:xfrm>
            <a:off x="31515050" y="635792"/>
            <a:ext cx="4603750" cy="25570658"/>
            <a:chOff x="30327600" y="635792"/>
            <a:chExt cx="4603750" cy="25570658"/>
          </a:xfrm>
        </p:grpSpPr>
        <p:grpSp>
          <p:nvGrpSpPr>
            <p:cNvPr id="21" name="Gruppo 20"/>
            <p:cNvGrpSpPr/>
            <p:nvPr/>
          </p:nvGrpSpPr>
          <p:grpSpPr>
            <a:xfrm>
              <a:off x="30327600" y="2381250"/>
              <a:ext cx="4603750" cy="23825200"/>
              <a:chOff x="30441900" y="2381250"/>
              <a:chExt cx="4603750" cy="23825200"/>
            </a:xfrm>
          </p:grpSpPr>
          <p:pic>
            <p:nvPicPr>
              <p:cNvPr id="6" name="Picture 34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480000" y="2381250"/>
                <a:ext cx="4495800" cy="56356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4" name="Picture 40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441901" y="8610600"/>
                <a:ext cx="4581524" cy="50262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71" name="Picture 47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441900" y="14554200"/>
                <a:ext cx="4591050" cy="48954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78" name="Picture 54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454600" y="20189825"/>
                <a:ext cx="4591050" cy="60166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41" name="CasellaDiTesto 40"/>
            <p:cNvSpPr txBox="1"/>
            <p:nvPr/>
          </p:nvSpPr>
          <p:spPr>
            <a:xfrm>
              <a:off x="31054675" y="635792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err="1" smtClean="0"/>
                <a:t>Kf</a:t>
              </a:r>
              <a:r>
                <a:rPr lang="it-IT" sz="5600" b="1" dirty="0" smtClean="0"/>
                <a:t> x UC</a:t>
              </a:r>
              <a:endParaRPr lang="it-IT" sz="5600" b="1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8" t="11831" r="34151" b="12282"/>
          <a:stretch/>
        </p:blipFill>
        <p:spPr bwMode="auto">
          <a:xfrm>
            <a:off x="4410074" y="3048000"/>
            <a:ext cx="390526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5" t="16562" r="34587" b="6463"/>
          <a:stretch/>
        </p:blipFill>
        <p:spPr bwMode="auto">
          <a:xfrm>
            <a:off x="4429125" y="9458324"/>
            <a:ext cx="295275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4" t="16447" r="34605" b="1989"/>
          <a:stretch/>
        </p:blipFill>
        <p:spPr bwMode="auto">
          <a:xfrm>
            <a:off x="4343400" y="15440025"/>
            <a:ext cx="371475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19" t="7810" r="29641" b="6384"/>
          <a:stretch/>
        </p:blipFill>
        <p:spPr bwMode="auto">
          <a:xfrm>
            <a:off x="4343400" y="20593049"/>
            <a:ext cx="471487" cy="5162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ttangolo 15"/>
          <p:cNvSpPr/>
          <p:nvPr/>
        </p:nvSpPr>
        <p:spPr>
          <a:xfrm>
            <a:off x="4191000" y="2590800"/>
            <a:ext cx="838200" cy="52197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Rettangolo 53"/>
          <p:cNvSpPr/>
          <p:nvPr/>
        </p:nvSpPr>
        <p:spPr>
          <a:xfrm>
            <a:off x="4191000" y="8877300"/>
            <a:ext cx="838200" cy="4572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Rettangolo 54"/>
          <p:cNvSpPr/>
          <p:nvPr/>
        </p:nvSpPr>
        <p:spPr>
          <a:xfrm>
            <a:off x="4191000" y="14782800"/>
            <a:ext cx="838200" cy="4572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Rettangolo 55"/>
          <p:cNvSpPr/>
          <p:nvPr/>
        </p:nvSpPr>
        <p:spPr>
          <a:xfrm>
            <a:off x="4191000" y="20269199"/>
            <a:ext cx="838200" cy="572452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14622780"/>
            <a:ext cx="4584700" cy="485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asellaDiTesto 14"/>
          <p:cNvSpPr txBox="1"/>
          <p:nvPr/>
        </p:nvSpPr>
        <p:spPr>
          <a:xfrm>
            <a:off x="7620000" y="4279761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0.994 </a:t>
            </a:r>
            <a:endParaRPr lang="it-IT" sz="3200" dirty="0"/>
          </a:p>
        </p:txBody>
      </p:sp>
      <p:sp>
        <p:nvSpPr>
          <p:cNvPr id="60" name="CasellaDiTesto 59"/>
          <p:cNvSpPr txBox="1"/>
          <p:nvPr/>
        </p:nvSpPr>
        <p:spPr>
          <a:xfrm>
            <a:off x="12954000" y="4249281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 </a:t>
            </a:r>
            <a:endParaRPr lang="it-IT" sz="3200" dirty="0"/>
          </a:p>
        </p:txBody>
      </p:sp>
      <p:sp>
        <p:nvSpPr>
          <p:cNvPr id="61" name="CasellaDiTesto 60"/>
          <p:cNvSpPr txBox="1"/>
          <p:nvPr/>
        </p:nvSpPr>
        <p:spPr>
          <a:xfrm>
            <a:off x="18364200" y="4295001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0.997</a:t>
            </a:r>
            <a:endParaRPr lang="it-IT" sz="3200" dirty="0"/>
          </a:p>
        </p:txBody>
      </p:sp>
      <p:sp>
        <p:nvSpPr>
          <p:cNvPr id="62" name="CasellaDiTesto 61"/>
          <p:cNvSpPr txBox="1"/>
          <p:nvPr/>
        </p:nvSpPr>
        <p:spPr>
          <a:xfrm>
            <a:off x="23698200" y="4272141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0.988 </a:t>
            </a:r>
            <a:endParaRPr lang="it-IT" sz="3200" dirty="0"/>
          </a:p>
        </p:txBody>
      </p:sp>
      <p:sp>
        <p:nvSpPr>
          <p:cNvPr id="63" name="CasellaDiTesto 62"/>
          <p:cNvSpPr txBox="1"/>
          <p:nvPr/>
        </p:nvSpPr>
        <p:spPr>
          <a:xfrm>
            <a:off x="28986480" y="4272141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64" name="CasellaDiTesto 63"/>
          <p:cNvSpPr txBox="1"/>
          <p:nvPr/>
        </p:nvSpPr>
        <p:spPr>
          <a:xfrm>
            <a:off x="33375600" y="4295001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0.978 </a:t>
            </a:r>
            <a:endParaRPr lang="it-IT" sz="3200" dirty="0"/>
          </a:p>
        </p:txBody>
      </p:sp>
      <p:sp>
        <p:nvSpPr>
          <p:cNvPr id="65" name="CasellaDiTesto 64"/>
          <p:cNvSpPr txBox="1"/>
          <p:nvPr/>
        </p:nvSpPr>
        <p:spPr>
          <a:xfrm>
            <a:off x="7627620" y="1024128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</a:t>
            </a:r>
            <a:endParaRPr lang="it-IT" sz="3200" dirty="0"/>
          </a:p>
        </p:txBody>
      </p:sp>
      <p:sp>
        <p:nvSpPr>
          <p:cNvPr id="67" name="CasellaDiTesto 66"/>
          <p:cNvSpPr txBox="1"/>
          <p:nvPr/>
        </p:nvSpPr>
        <p:spPr>
          <a:xfrm>
            <a:off x="12961620" y="102108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 </a:t>
            </a:r>
            <a:endParaRPr lang="it-IT" sz="3200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18371820" y="102565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</a:t>
            </a:r>
            <a:endParaRPr lang="it-IT" sz="3200" dirty="0"/>
          </a:p>
        </p:txBody>
      </p:sp>
      <p:sp>
        <p:nvSpPr>
          <p:cNvPr id="69" name="CasellaDiTesto 68"/>
          <p:cNvSpPr txBox="1"/>
          <p:nvPr/>
        </p:nvSpPr>
        <p:spPr>
          <a:xfrm>
            <a:off x="23705820" y="102336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70" name="CasellaDiTesto 69"/>
          <p:cNvSpPr txBox="1"/>
          <p:nvPr/>
        </p:nvSpPr>
        <p:spPr>
          <a:xfrm>
            <a:off x="28994100" y="102336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33383220" y="102565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72" name="CasellaDiTesto 71"/>
          <p:cNvSpPr txBox="1"/>
          <p:nvPr/>
        </p:nvSpPr>
        <p:spPr>
          <a:xfrm>
            <a:off x="7604760" y="1624018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74" name="CasellaDiTesto 73"/>
          <p:cNvSpPr txBox="1"/>
          <p:nvPr/>
        </p:nvSpPr>
        <p:spPr>
          <a:xfrm>
            <a:off x="12938760" y="1620970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 </a:t>
            </a:r>
            <a:endParaRPr lang="it-IT" sz="3200" dirty="0"/>
          </a:p>
        </p:txBody>
      </p:sp>
      <p:sp>
        <p:nvSpPr>
          <p:cNvPr id="75" name="CasellaDiTesto 74"/>
          <p:cNvSpPr txBox="1"/>
          <p:nvPr/>
        </p:nvSpPr>
        <p:spPr>
          <a:xfrm>
            <a:off x="18303240" y="16206877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</a:t>
            </a:r>
            <a:endParaRPr lang="it-IT" sz="3200" dirty="0"/>
          </a:p>
        </p:txBody>
      </p:sp>
      <p:sp>
        <p:nvSpPr>
          <p:cNvPr id="76" name="CasellaDiTesto 75"/>
          <p:cNvSpPr txBox="1"/>
          <p:nvPr/>
        </p:nvSpPr>
        <p:spPr>
          <a:xfrm>
            <a:off x="23682960" y="162325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0.929 </a:t>
            </a:r>
            <a:endParaRPr lang="it-IT" sz="3200" dirty="0"/>
          </a:p>
        </p:txBody>
      </p:sp>
      <p:sp>
        <p:nvSpPr>
          <p:cNvPr id="77" name="CasellaDiTesto 76"/>
          <p:cNvSpPr txBox="1"/>
          <p:nvPr/>
        </p:nvSpPr>
        <p:spPr>
          <a:xfrm>
            <a:off x="28971240" y="162325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0.988 </a:t>
            </a:r>
            <a:endParaRPr lang="it-IT" sz="3200" dirty="0"/>
          </a:p>
        </p:txBody>
      </p:sp>
      <p:sp>
        <p:nvSpPr>
          <p:cNvPr id="78" name="CasellaDiTesto 77"/>
          <p:cNvSpPr txBox="1"/>
          <p:nvPr/>
        </p:nvSpPr>
        <p:spPr>
          <a:xfrm>
            <a:off x="33360360" y="162554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79" name="CasellaDiTesto 78"/>
          <p:cNvSpPr txBox="1"/>
          <p:nvPr/>
        </p:nvSpPr>
        <p:spPr>
          <a:xfrm>
            <a:off x="7620000" y="2180278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81" name="CasellaDiTesto 80"/>
          <p:cNvSpPr txBox="1"/>
          <p:nvPr/>
        </p:nvSpPr>
        <p:spPr>
          <a:xfrm>
            <a:off x="12954000" y="2177230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82" name="CasellaDiTesto 81"/>
          <p:cNvSpPr txBox="1"/>
          <p:nvPr/>
        </p:nvSpPr>
        <p:spPr>
          <a:xfrm>
            <a:off x="18364200" y="218180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</a:t>
            </a:r>
            <a:endParaRPr lang="it-IT" sz="3200" dirty="0"/>
          </a:p>
        </p:txBody>
      </p:sp>
      <p:sp>
        <p:nvSpPr>
          <p:cNvPr id="83" name="CasellaDiTesto 82"/>
          <p:cNvSpPr txBox="1"/>
          <p:nvPr/>
        </p:nvSpPr>
        <p:spPr>
          <a:xfrm>
            <a:off x="23698200" y="217951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84" name="CasellaDiTesto 83"/>
          <p:cNvSpPr txBox="1"/>
          <p:nvPr/>
        </p:nvSpPr>
        <p:spPr>
          <a:xfrm>
            <a:off x="28986480" y="217951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85" name="CasellaDiTesto 84"/>
          <p:cNvSpPr txBox="1"/>
          <p:nvPr/>
        </p:nvSpPr>
        <p:spPr>
          <a:xfrm>
            <a:off x="33375600" y="218180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582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sellaDiTesto 28"/>
          <p:cNvSpPr txBox="1"/>
          <p:nvPr/>
        </p:nvSpPr>
        <p:spPr>
          <a:xfrm>
            <a:off x="-38092" y="4328715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3</a:t>
            </a:r>
            <a:r>
              <a:rPr lang="it-IT" sz="5600" b="1" dirty="0" smtClean="0"/>
              <a:t>A</a:t>
            </a:r>
            <a:endParaRPr lang="it-IT" sz="5600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114300" y="10348515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3B</a:t>
            </a:r>
            <a:endParaRPr lang="it-IT" sz="5600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228600" y="15955962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4</a:t>
            </a:r>
            <a:r>
              <a:rPr lang="it-IT" sz="5600" b="1" dirty="0" smtClean="0"/>
              <a:t>A</a:t>
            </a:r>
            <a:endParaRPr lang="it-IT" sz="56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190500" y="22810788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4B</a:t>
            </a:r>
            <a:endParaRPr lang="it-IT" sz="5600" b="1" dirty="0"/>
          </a:p>
        </p:txBody>
      </p:sp>
      <p:grpSp>
        <p:nvGrpSpPr>
          <p:cNvPr id="10" name="Gruppo 9"/>
          <p:cNvGrpSpPr/>
          <p:nvPr/>
        </p:nvGrpSpPr>
        <p:grpSpPr>
          <a:xfrm>
            <a:off x="5029200" y="762000"/>
            <a:ext cx="4676775" cy="25450800"/>
            <a:chOff x="5029200" y="762000"/>
            <a:chExt cx="4676775" cy="254508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3500" y="2948260"/>
              <a:ext cx="4524375" cy="5243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7775" y="9213453"/>
              <a:ext cx="4610099" cy="4962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2" name="Picture 1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4925" y="15182850"/>
              <a:ext cx="4581525" cy="5276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8" name="Picture 2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21372513"/>
              <a:ext cx="4676775" cy="4840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" name="CasellaDiTesto 35"/>
            <p:cNvSpPr txBox="1"/>
            <p:nvPr/>
          </p:nvSpPr>
          <p:spPr>
            <a:xfrm>
              <a:off x="6134100" y="762000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err="1" smtClean="0"/>
                <a:t>Kf</a:t>
              </a:r>
              <a:r>
                <a:rPr lang="it-IT" sz="5600" b="1" dirty="0" smtClean="0"/>
                <a:t> x </a:t>
              </a:r>
              <a:r>
                <a:rPr lang="it-IT" sz="5600" b="1" dirty="0" err="1" smtClean="0"/>
                <a:t>Sv</a:t>
              </a:r>
              <a:endParaRPr lang="it-IT" sz="5600" b="1" dirty="0"/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10591800" y="723900"/>
            <a:ext cx="4610100" cy="25449213"/>
            <a:chOff x="8991600" y="723900"/>
            <a:chExt cx="4610100" cy="25449213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1124" y="2907903"/>
              <a:ext cx="4572000" cy="5254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1449" y="9028113"/>
              <a:ext cx="4511675" cy="544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7799" y="15097124"/>
              <a:ext cx="4505325" cy="5257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9" name="Picture 2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1600" y="21296313"/>
              <a:ext cx="4610100" cy="487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CasellaDiTesto 36"/>
            <p:cNvSpPr txBox="1"/>
            <p:nvPr/>
          </p:nvSpPr>
          <p:spPr>
            <a:xfrm>
              <a:off x="9266238" y="723900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smtClean="0"/>
                <a:t>Co x </a:t>
              </a:r>
              <a:r>
                <a:rPr lang="it-IT" sz="5600" b="1" dirty="0" err="1" smtClean="0"/>
                <a:t>Ll</a:t>
              </a:r>
              <a:endParaRPr lang="it-IT" sz="5600" b="1" dirty="0"/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15809913" y="723900"/>
            <a:ext cx="4611687" cy="25458738"/>
            <a:chOff x="14514513" y="723900"/>
            <a:chExt cx="4611687" cy="25458738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57387" y="2957115"/>
              <a:ext cx="4468813" cy="5243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24037" y="9194403"/>
              <a:ext cx="4591050" cy="490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62137" y="15097125"/>
              <a:ext cx="4562475" cy="5295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0" name="Picture 2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14513" y="21329651"/>
              <a:ext cx="4592638" cy="48529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" name="CasellaDiTesto 37"/>
            <p:cNvSpPr txBox="1"/>
            <p:nvPr/>
          </p:nvSpPr>
          <p:spPr>
            <a:xfrm>
              <a:off x="15288960" y="723900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err="1" smtClean="0"/>
                <a:t>Mr</a:t>
              </a:r>
              <a:r>
                <a:rPr lang="it-IT" sz="5600" b="1" dirty="0" smtClean="0"/>
                <a:t> x Cl</a:t>
              </a:r>
              <a:endParaRPr lang="it-IT" sz="5600" b="1" dirty="0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21107399" y="750092"/>
            <a:ext cx="4724401" cy="25413496"/>
            <a:chOff x="19659599" y="750092"/>
            <a:chExt cx="4724401" cy="25413496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40561" y="3009503"/>
              <a:ext cx="4481513" cy="5230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97700" y="9270603"/>
              <a:ext cx="4686300" cy="4953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5" name="Picture 1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16749" y="15201900"/>
              <a:ext cx="4610100" cy="5191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1" name="Picture 23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59599" y="21286788"/>
              <a:ext cx="4708525" cy="487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CasellaDiTesto 38"/>
            <p:cNvSpPr txBox="1"/>
            <p:nvPr/>
          </p:nvSpPr>
          <p:spPr>
            <a:xfrm>
              <a:off x="20437475" y="750092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smtClean="0"/>
                <a:t>Sm x </a:t>
              </a:r>
              <a:r>
                <a:rPr lang="it-IT" sz="5600" b="1" dirty="0" err="1" smtClean="0"/>
                <a:t>Lv</a:t>
              </a:r>
              <a:endParaRPr lang="it-IT" sz="5600" b="1" dirty="0"/>
            </a:p>
          </p:txBody>
        </p:sp>
      </p:grpSp>
      <p:grpSp>
        <p:nvGrpSpPr>
          <p:cNvPr id="4" name="Gruppo 3"/>
          <p:cNvGrpSpPr/>
          <p:nvPr/>
        </p:nvGrpSpPr>
        <p:grpSpPr>
          <a:xfrm>
            <a:off x="26241375" y="750092"/>
            <a:ext cx="4695825" cy="25462708"/>
            <a:chOff x="25326975" y="750092"/>
            <a:chExt cx="4695825" cy="25462708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69850" y="2917429"/>
              <a:ext cx="4505325" cy="5314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55550" y="9213453"/>
              <a:ext cx="4667250" cy="490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6" name="Picture 18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03175" y="15068550"/>
              <a:ext cx="4524375" cy="5257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2" name="Picture 24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26975" y="21353463"/>
              <a:ext cx="4637087" cy="4859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CasellaDiTesto 39"/>
            <p:cNvSpPr txBox="1"/>
            <p:nvPr/>
          </p:nvSpPr>
          <p:spPr>
            <a:xfrm>
              <a:off x="25409525" y="750092"/>
              <a:ext cx="4229100" cy="1231106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smtClean="0"/>
                <a:t>Lg x G18-16</a:t>
              </a:r>
              <a:endParaRPr lang="it-IT" sz="5600" b="1" dirty="0"/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31194371" y="750092"/>
            <a:ext cx="4695829" cy="25408733"/>
            <a:chOff x="30584771" y="750092"/>
            <a:chExt cx="4695829" cy="2540873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6525" y="2920602"/>
              <a:ext cx="4492625" cy="5316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84771" y="9222978"/>
              <a:ext cx="4667251" cy="486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7" name="Picture 19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89571" y="15089187"/>
              <a:ext cx="4381500" cy="5224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3" name="Picture 25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32421" y="21324888"/>
              <a:ext cx="4448179" cy="48339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CasellaDiTesto 40"/>
            <p:cNvSpPr txBox="1"/>
            <p:nvPr/>
          </p:nvSpPr>
          <p:spPr>
            <a:xfrm>
              <a:off x="31280100" y="750092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err="1" smtClean="0"/>
                <a:t>Kf</a:t>
              </a:r>
              <a:r>
                <a:rPr lang="it-IT" sz="5600" b="1" dirty="0" smtClean="0"/>
                <a:t> x UC</a:t>
              </a:r>
              <a:endParaRPr lang="it-IT" sz="5600" b="1" dirty="0"/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49" t="14805" r="33132" b="2854"/>
          <a:stretch/>
        </p:blipFill>
        <p:spPr bwMode="auto">
          <a:xfrm>
            <a:off x="3722595" y="3733800"/>
            <a:ext cx="316005" cy="4317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49" t="13593" r="32189" b="3421"/>
          <a:stretch/>
        </p:blipFill>
        <p:spPr bwMode="auto">
          <a:xfrm>
            <a:off x="3581399" y="9810750"/>
            <a:ext cx="457201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6" t="18599" r="24919" b="4961"/>
          <a:stretch/>
        </p:blipFill>
        <p:spPr bwMode="auto">
          <a:xfrm>
            <a:off x="3581399" y="16182976"/>
            <a:ext cx="571502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7" t="8297" r="25345" b="6101"/>
          <a:stretch/>
        </p:blipFill>
        <p:spPr bwMode="auto">
          <a:xfrm>
            <a:off x="3638550" y="21764625"/>
            <a:ext cx="514351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Rettangolo 54"/>
          <p:cNvSpPr/>
          <p:nvPr/>
        </p:nvSpPr>
        <p:spPr>
          <a:xfrm>
            <a:off x="3467100" y="21488400"/>
            <a:ext cx="838200" cy="455294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Rettangolo 56"/>
          <p:cNvSpPr/>
          <p:nvPr/>
        </p:nvSpPr>
        <p:spPr>
          <a:xfrm>
            <a:off x="3476625" y="15344776"/>
            <a:ext cx="838200" cy="498157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Rettangolo 57"/>
          <p:cNvSpPr/>
          <p:nvPr/>
        </p:nvSpPr>
        <p:spPr>
          <a:xfrm>
            <a:off x="3476625" y="9324974"/>
            <a:ext cx="838200" cy="47243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Rettangolo 58"/>
          <p:cNvSpPr/>
          <p:nvPr/>
        </p:nvSpPr>
        <p:spPr>
          <a:xfrm>
            <a:off x="3476625" y="3124200"/>
            <a:ext cx="838200" cy="48768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CasellaDiTesto 49"/>
          <p:cNvSpPr txBox="1"/>
          <p:nvPr/>
        </p:nvSpPr>
        <p:spPr>
          <a:xfrm>
            <a:off x="7162800" y="458158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0.993 </a:t>
            </a:r>
            <a:endParaRPr lang="it-IT" sz="3200" dirty="0"/>
          </a:p>
        </p:txBody>
      </p:sp>
      <p:sp>
        <p:nvSpPr>
          <p:cNvPr id="51" name="CasellaDiTesto 50"/>
          <p:cNvSpPr txBox="1"/>
          <p:nvPr/>
        </p:nvSpPr>
        <p:spPr>
          <a:xfrm>
            <a:off x="12496800" y="455110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0.994 </a:t>
            </a:r>
            <a:endParaRPr lang="it-IT" sz="3200" dirty="0"/>
          </a:p>
        </p:txBody>
      </p:sp>
      <p:sp>
        <p:nvSpPr>
          <p:cNvPr id="52" name="CasellaDiTesto 51"/>
          <p:cNvSpPr txBox="1"/>
          <p:nvPr/>
        </p:nvSpPr>
        <p:spPr>
          <a:xfrm>
            <a:off x="17907000" y="45968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</a:t>
            </a:r>
            <a:endParaRPr lang="it-IT" sz="3200" dirty="0"/>
          </a:p>
        </p:txBody>
      </p:sp>
      <p:sp>
        <p:nvSpPr>
          <p:cNvPr id="53" name="CasellaDiTesto 52"/>
          <p:cNvSpPr txBox="1"/>
          <p:nvPr/>
        </p:nvSpPr>
        <p:spPr>
          <a:xfrm>
            <a:off x="23241000" y="45739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54" name="CasellaDiTesto 53"/>
          <p:cNvSpPr txBox="1"/>
          <p:nvPr/>
        </p:nvSpPr>
        <p:spPr>
          <a:xfrm>
            <a:off x="28529280" y="45739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0.978 </a:t>
            </a:r>
            <a:endParaRPr lang="it-IT" sz="3200" dirty="0"/>
          </a:p>
        </p:txBody>
      </p:sp>
      <p:sp>
        <p:nvSpPr>
          <p:cNvPr id="56" name="CasellaDiTesto 55"/>
          <p:cNvSpPr txBox="1"/>
          <p:nvPr/>
        </p:nvSpPr>
        <p:spPr>
          <a:xfrm>
            <a:off x="32918400" y="45968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60" name="CasellaDiTesto 59"/>
          <p:cNvSpPr txBox="1"/>
          <p:nvPr/>
        </p:nvSpPr>
        <p:spPr>
          <a:xfrm>
            <a:off x="7162800" y="1054608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61" name="CasellaDiTesto 60"/>
          <p:cNvSpPr txBox="1"/>
          <p:nvPr/>
        </p:nvSpPr>
        <p:spPr>
          <a:xfrm>
            <a:off x="12496800" y="105156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 </a:t>
            </a:r>
            <a:endParaRPr lang="it-IT" sz="3200" dirty="0"/>
          </a:p>
        </p:txBody>
      </p:sp>
      <p:sp>
        <p:nvSpPr>
          <p:cNvPr id="62" name="CasellaDiTesto 61"/>
          <p:cNvSpPr txBox="1"/>
          <p:nvPr/>
        </p:nvSpPr>
        <p:spPr>
          <a:xfrm>
            <a:off x="17907000" y="105613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0.997</a:t>
            </a:r>
            <a:endParaRPr lang="it-IT" sz="3200" dirty="0"/>
          </a:p>
        </p:txBody>
      </p:sp>
      <p:sp>
        <p:nvSpPr>
          <p:cNvPr id="63" name="CasellaDiTesto 62"/>
          <p:cNvSpPr txBox="1"/>
          <p:nvPr/>
        </p:nvSpPr>
        <p:spPr>
          <a:xfrm>
            <a:off x="23241000" y="105384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0.996 </a:t>
            </a:r>
            <a:endParaRPr lang="it-IT" sz="3200" dirty="0"/>
          </a:p>
        </p:txBody>
      </p:sp>
      <p:sp>
        <p:nvSpPr>
          <p:cNvPr id="64" name="CasellaDiTesto 63"/>
          <p:cNvSpPr txBox="1"/>
          <p:nvPr/>
        </p:nvSpPr>
        <p:spPr>
          <a:xfrm>
            <a:off x="28529280" y="105384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65" name="CasellaDiTesto 64"/>
          <p:cNvSpPr txBox="1"/>
          <p:nvPr/>
        </p:nvSpPr>
        <p:spPr>
          <a:xfrm>
            <a:off x="32918400" y="105613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smtClean="0"/>
              <a:t>= 0.985 </a:t>
            </a:r>
            <a:endParaRPr lang="it-IT" sz="3200" dirty="0"/>
          </a:p>
        </p:txBody>
      </p:sp>
      <p:sp>
        <p:nvSpPr>
          <p:cNvPr id="66" name="CasellaDiTesto 65"/>
          <p:cNvSpPr txBox="1"/>
          <p:nvPr/>
        </p:nvSpPr>
        <p:spPr>
          <a:xfrm>
            <a:off x="7162800" y="1687068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0.988 </a:t>
            </a:r>
            <a:endParaRPr lang="it-IT" sz="3200" dirty="0"/>
          </a:p>
        </p:txBody>
      </p:sp>
      <p:sp>
        <p:nvSpPr>
          <p:cNvPr id="67" name="CasellaDiTesto 66"/>
          <p:cNvSpPr txBox="1"/>
          <p:nvPr/>
        </p:nvSpPr>
        <p:spPr>
          <a:xfrm>
            <a:off x="12496800" y="168402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17907000" y="168859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</a:t>
            </a:r>
            <a:endParaRPr lang="it-IT" sz="3200" dirty="0"/>
          </a:p>
        </p:txBody>
      </p:sp>
      <p:sp>
        <p:nvSpPr>
          <p:cNvPr id="69" name="CasellaDiTesto 68"/>
          <p:cNvSpPr txBox="1"/>
          <p:nvPr/>
        </p:nvSpPr>
        <p:spPr>
          <a:xfrm>
            <a:off x="23241000" y="168630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70" name="CasellaDiTesto 69"/>
          <p:cNvSpPr txBox="1"/>
          <p:nvPr/>
        </p:nvSpPr>
        <p:spPr>
          <a:xfrm>
            <a:off x="28529280" y="168630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32918400" y="168859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78" name="CasellaDiTesto 77"/>
          <p:cNvSpPr txBox="1"/>
          <p:nvPr/>
        </p:nvSpPr>
        <p:spPr>
          <a:xfrm>
            <a:off x="7162800" y="2325058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79" name="CasellaDiTesto 78"/>
          <p:cNvSpPr txBox="1"/>
          <p:nvPr/>
        </p:nvSpPr>
        <p:spPr>
          <a:xfrm>
            <a:off x="12496800" y="2322010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80" name="CasellaDiTesto 79"/>
          <p:cNvSpPr txBox="1"/>
          <p:nvPr/>
        </p:nvSpPr>
        <p:spPr>
          <a:xfrm>
            <a:off x="17907000" y="232658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0.996</a:t>
            </a:r>
            <a:endParaRPr lang="it-IT" sz="3200" dirty="0"/>
          </a:p>
        </p:txBody>
      </p:sp>
      <p:sp>
        <p:nvSpPr>
          <p:cNvPr id="81" name="CasellaDiTesto 80"/>
          <p:cNvSpPr txBox="1"/>
          <p:nvPr/>
        </p:nvSpPr>
        <p:spPr>
          <a:xfrm>
            <a:off x="23241000" y="232429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82" name="CasellaDiTesto 81"/>
          <p:cNvSpPr txBox="1"/>
          <p:nvPr/>
        </p:nvSpPr>
        <p:spPr>
          <a:xfrm>
            <a:off x="28529280" y="232429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83" name="CasellaDiTesto 82"/>
          <p:cNvSpPr txBox="1"/>
          <p:nvPr/>
        </p:nvSpPr>
        <p:spPr>
          <a:xfrm>
            <a:off x="32918400" y="232658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582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sellaDiTesto 22"/>
          <p:cNvSpPr txBox="1"/>
          <p:nvPr/>
        </p:nvSpPr>
        <p:spPr>
          <a:xfrm>
            <a:off x="342900" y="4124325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5A</a:t>
            </a:r>
            <a:endParaRPr lang="it-IT" sz="56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38100" y="10144125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5B</a:t>
            </a:r>
            <a:endParaRPr lang="it-IT" sz="5600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314325" y="16468725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6A</a:t>
            </a:r>
            <a:endParaRPr lang="it-IT" sz="56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38100" y="22640925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6B</a:t>
            </a:r>
            <a:endParaRPr lang="it-IT" sz="5600" b="1" dirty="0"/>
          </a:p>
        </p:txBody>
      </p:sp>
      <p:grpSp>
        <p:nvGrpSpPr>
          <p:cNvPr id="13" name="Gruppo 12"/>
          <p:cNvGrpSpPr/>
          <p:nvPr/>
        </p:nvGrpSpPr>
        <p:grpSpPr>
          <a:xfrm>
            <a:off x="5091364" y="733425"/>
            <a:ext cx="4662236" cy="25631775"/>
            <a:chOff x="3262564" y="723900"/>
            <a:chExt cx="4662236" cy="2563177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4063" y="2203094"/>
              <a:ext cx="4624388" cy="5588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4538" y="8391525"/>
              <a:ext cx="4638675" cy="5286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2564" y="14792325"/>
              <a:ext cx="4655887" cy="487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9775" y="20227925"/>
              <a:ext cx="4645025" cy="6127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" name="CasellaDiTesto 50"/>
            <p:cNvSpPr txBox="1"/>
            <p:nvPr/>
          </p:nvSpPr>
          <p:spPr>
            <a:xfrm>
              <a:off x="4457700" y="723900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err="1" smtClean="0"/>
                <a:t>Kf</a:t>
              </a:r>
              <a:r>
                <a:rPr lang="it-IT" sz="5600" b="1" dirty="0" smtClean="0"/>
                <a:t> x </a:t>
              </a:r>
              <a:r>
                <a:rPr lang="it-IT" sz="5600" b="1" dirty="0" err="1" smtClean="0"/>
                <a:t>Sv</a:t>
              </a:r>
              <a:endParaRPr lang="it-IT" sz="5600" b="1" dirty="0"/>
            </a:p>
          </p:txBody>
        </p:sp>
      </p:grpSp>
      <p:grpSp>
        <p:nvGrpSpPr>
          <p:cNvPr id="12" name="Gruppo 11"/>
          <p:cNvGrpSpPr/>
          <p:nvPr/>
        </p:nvGrpSpPr>
        <p:grpSpPr>
          <a:xfrm>
            <a:off x="10420350" y="723900"/>
            <a:ext cx="4667250" cy="25622250"/>
            <a:chOff x="9124950" y="723900"/>
            <a:chExt cx="4667250" cy="2562225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1" y="2204641"/>
              <a:ext cx="4605338" cy="5596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2575" y="8448674"/>
              <a:ext cx="4610100" cy="5267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2" y="14792325"/>
              <a:ext cx="4638673" cy="487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4950" y="20288250"/>
              <a:ext cx="4667250" cy="6057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2" name="CasellaDiTesto 51"/>
            <p:cNvSpPr txBox="1"/>
            <p:nvPr/>
          </p:nvSpPr>
          <p:spPr>
            <a:xfrm>
              <a:off x="10172700" y="723900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smtClean="0"/>
                <a:t>Co x </a:t>
              </a:r>
              <a:r>
                <a:rPr lang="it-IT" sz="5600" b="1" dirty="0" err="1" smtClean="0"/>
                <a:t>Ll</a:t>
              </a:r>
              <a:endParaRPr lang="it-IT" sz="5600" b="1" dirty="0"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15792450" y="723900"/>
            <a:ext cx="4629150" cy="25641299"/>
            <a:chOff x="14878050" y="723900"/>
            <a:chExt cx="4629150" cy="25641299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06625" y="2212974"/>
              <a:ext cx="4600575" cy="5559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78063" y="8420100"/>
              <a:ext cx="4510088" cy="5295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25675" y="14792325"/>
              <a:ext cx="4581525" cy="4876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2" name="Picture 18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78050" y="20259674"/>
              <a:ext cx="4619625" cy="6105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" name="CasellaDiTesto 52"/>
            <p:cNvSpPr txBox="1"/>
            <p:nvPr/>
          </p:nvSpPr>
          <p:spPr>
            <a:xfrm>
              <a:off x="15811500" y="723900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err="1" smtClean="0"/>
                <a:t>Mr</a:t>
              </a:r>
              <a:r>
                <a:rPr lang="it-IT" sz="5600" b="1" dirty="0" smtClean="0"/>
                <a:t> x Cl</a:t>
              </a:r>
              <a:endParaRPr lang="it-IT" sz="5600" b="1" dirty="0"/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21054218" y="750092"/>
            <a:ext cx="4701382" cy="25596057"/>
            <a:chOff x="20292218" y="750092"/>
            <a:chExt cx="4701382" cy="25596057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11268" y="2211387"/>
              <a:ext cx="4653757" cy="5570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4925" y="8443912"/>
              <a:ext cx="4638675" cy="5233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18808" y="14792325"/>
              <a:ext cx="4638675" cy="484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92218" y="20263642"/>
              <a:ext cx="4695825" cy="60825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4" name="CasellaDiTesto 53"/>
            <p:cNvSpPr txBox="1"/>
            <p:nvPr/>
          </p:nvSpPr>
          <p:spPr>
            <a:xfrm>
              <a:off x="21145500" y="750092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smtClean="0"/>
                <a:t>Sm x </a:t>
              </a:r>
              <a:r>
                <a:rPr lang="it-IT" sz="5600" b="1" dirty="0" err="1" smtClean="0"/>
                <a:t>Lv</a:t>
              </a:r>
              <a:endParaRPr lang="it-IT" sz="5600" b="1" dirty="0"/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26255662" y="750092"/>
            <a:ext cx="4681538" cy="25615108"/>
            <a:chOff x="25798462" y="750092"/>
            <a:chExt cx="4681538" cy="25615108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98462" y="2184109"/>
              <a:ext cx="4681538" cy="55978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98462" y="8418518"/>
              <a:ext cx="4638675" cy="52689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03224" y="14792325"/>
              <a:ext cx="4633913" cy="4807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50850" y="20250150"/>
              <a:ext cx="4629150" cy="6115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CasellaDiTesto 55"/>
            <p:cNvSpPr txBox="1"/>
            <p:nvPr/>
          </p:nvSpPr>
          <p:spPr>
            <a:xfrm>
              <a:off x="26174700" y="750092"/>
              <a:ext cx="4229100" cy="1231106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smtClean="0"/>
                <a:t>Lg x G18-16</a:t>
              </a:r>
              <a:endParaRPr lang="it-IT" sz="5600" b="1" dirty="0"/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31409483" y="750092"/>
            <a:ext cx="4480717" cy="25605583"/>
            <a:chOff x="31257083" y="750092"/>
            <a:chExt cx="4480717" cy="25605583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4550" y="2181225"/>
              <a:ext cx="4400551" cy="5591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8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57083" y="8448675"/>
              <a:ext cx="4459951" cy="5229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57084" y="14792325"/>
              <a:ext cx="4468017" cy="48077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76925" y="20272375"/>
              <a:ext cx="4460875" cy="6083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7" name="CasellaDiTesto 56"/>
            <p:cNvSpPr txBox="1"/>
            <p:nvPr/>
          </p:nvSpPr>
          <p:spPr>
            <a:xfrm>
              <a:off x="32270700" y="750092"/>
              <a:ext cx="3162300" cy="1231108"/>
            </a:xfrm>
            <a:prstGeom prst="rect">
              <a:avLst/>
            </a:prstGeom>
            <a:noFill/>
          </p:spPr>
          <p:txBody>
            <a:bodyPr wrap="square" lIns="365760" tIns="182880" rIns="365760" bIns="182880" rtlCol="0">
              <a:spAutoFit/>
            </a:bodyPr>
            <a:lstStyle/>
            <a:p>
              <a:r>
                <a:rPr lang="it-IT" sz="5600" b="1" dirty="0" err="1" smtClean="0"/>
                <a:t>Kf</a:t>
              </a:r>
              <a:r>
                <a:rPr lang="it-IT" sz="5600" b="1" dirty="0" smtClean="0"/>
                <a:t> x UC</a:t>
              </a:r>
              <a:endParaRPr lang="it-IT" sz="5600" b="1" dirty="0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3" t="10445" r="29115" b="8219"/>
          <a:stretch/>
        </p:blipFill>
        <p:spPr bwMode="auto">
          <a:xfrm>
            <a:off x="3968655" y="2790824"/>
            <a:ext cx="49857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8109" r="83945"/>
          <a:stretch/>
        </p:blipFill>
        <p:spPr bwMode="auto">
          <a:xfrm>
            <a:off x="4114800" y="8848725"/>
            <a:ext cx="361950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5" t="17962" r="29967" b="9007"/>
          <a:stretch/>
        </p:blipFill>
        <p:spPr bwMode="auto">
          <a:xfrm>
            <a:off x="4063905" y="15697200"/>
            <a:ext cx="49857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4" t="9736" r="30918" b="11256"/>
          <a:stretch/>
        </p:blipFill>
        <p:spPr bwMode="auto">
          <a:xfrm>
            <a:off x="4038600" y="20840701"/>
            <a:ext cx="49530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Rettangolo 54"/>
          <p:cNvSpPr/>
          <p:nvPr/>
        </p:nvSpPr>
        <p:spPr>
          <a:xfrm>
            <a:off x="3886200" y="2362200"/>
            <a:ext cx="838200" cy="52578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Rettangolo 57"/>
          <p:cNvSpPr/>
          <p:nvPr/>
        </p:nvSpPr>
        <p:spPr>
          <a:xfrm>
            <a:off x="3886200" y="8553450"/>
            <a:ext cx="838200" cy="501014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Rettangolo 58"/>
          <p:cNvSpPr/>
          <p:nvPr/>
        </p:nvSpPr>
        <p:spPr>
          <a:xfrm>
            <a:off x="3886200" y="14963775"/>
            <a:ext cx="838200" cy="454342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Rettangolo 59"/>
          <p:cNvSpPr/>
          <p:nvPr/>
        </p:nvSpPr>
        <p:spPr>
          <a:xfrm>
            <a:off x="3886200" y="20373975"/>
            <a:ext cx="838200" cy="583882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CasellaDiTesto 49"/>
          <p:cNvSpPr txBox="1"/>
          <p:nvPr/>
        </p:nvSpPr>
        <p:spPr>
          <a:xfrm>
            <a:off x="7391400" y="2210758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0.997</a:t>
            </a:r>
            <a:endParaRPr lang="it-IT" sz="3200" dirty="0"/>
          </a:p>
        </p:txBody>
      </p:sp>
      <p:sp>
        <p:nvSpPr>
          <p:cNvPr id="61" name="CasellaDiTesto 60"/>
          <p:cNvSpPr txBox="1"/>
          <p:nvPr/>
        </p:nvSpPr>
        <p:spPr>
          <a:xfrm>
            <a:off x="12725400" y="2207710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62" name="CasellaDiTesto 61"/>
          <p:cNvSpPr txBox="1"/>
          <p:nvPr/>
        </p:nvSpPr>
        <p:spPr>
          <a:xfrm>
            <a:off x="18135600" y="221228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</a:t>
            </a:r>
            <a:endParaRPr lang="it-IT" sz="3200" dirty="0"/>
          </a:p>
        </p:txBody>
      </p:sp>
      <p:sp>
        <p:nvSpPr>
          <p:cNvPr id="63" name="CasellaDiTesto 62"/>
          <p:cNvSpPr txBox="1"/>
          <p:nvPr/>
        </p:nvSpPr>
        <p:spPr>
          <a:xfrm>
            <a:off x="23469600" y="220999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64" name="CasellaDiTesto 63"/>
          <p:cNvSpPr txBox="1"/>
          <p:nvPr/>
        </p:nvSpPr>
        <p:spPr>
          <a:xfrm>
            <a:off x="28757880" y="2209996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65" name="CasellaDiTesto 64"/>
          <p:cNvSpPr txBox="1"/>
          <p:nvPr/>
        </p:nvSpPr>
        <p:spPr>
          <a:xfrm>
            <a:off x="33147000" y="221228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 </a:t>
            </a:r>
            <a:endParaRPr lang="it-IT" sz="3200" dirty="0"/>
          </a:p>
        </p:txBody>
      </p:sp>
      <p:sp>
        <p:nvSpPr>
          <p:cNvPr id="66" name="CasellaDiTesto 65"/>
          <p:cNvSpPr txBox="1"/>
          <p:nvPr/>
        </p:nvSpPr>
        <p:spPr>
          <a:xfrm>
            <a:off x="7391400" y="1626108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67" name="CasellaDiTesto 66"/>
          <p:cNvSpPr txBox="1"/>
          <p:nvPr/>
        </p:nvSpPr>
        <p:spPr>
          <a:xfrm>
            <a:off x="12725400" y="162306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0.997 </a:t>
            </a:r>
            <a:endParaRPr lang="it-IT" sz="3200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18135600" y="162763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0.996</a:t>
            </a:r>
            <a:endParaRPr lang="it-IT" sz="3200" dirty="0"/>
          </a:p>
        </p:txBody>
      </p:sp>
      <p:sp>
        <p:nvSpPr>
          <p:cNvPr id="69" name="CasellaDiTesto 68"/>
          <p:cNvSpPr txBox="1"/>
          <p:nvPr/>
        </p:nvSpPr>
        <p:spPr>
          <a:xfrm>
            <a:off x="23469600" y="162534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70" name="CasellaDiTesto 69"/>
          <p:cNvSpPr txBox="1"/>
          <p:nvPr/>
        </p:nvSpPr>
        <p:spPr>
          <a:xfrm>
            <a:off x="28757880" y="162534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33147000" y="162763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72" name="CasellaDiTesto 71"/>
          <p:cNvSpPr txBox="1"/>
          <p:nvPr/>
        </p:nvSpPr>
        <p:spPr>
          <a:xfrm>
            <a:off x="7467600" y="1001268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 </a:t>
            </a:r>
            <a:endParaRPr lang="it-IT" sz="3200" dirty="0"/>
          </a:p>
        </p:txBody>
      </p:sp>
      <p:sp>
        <p:nvSpPr>
          <p:cNvPr id="73" name="CasellaDiTesto 72"/>
          <p:cNvSpPr txBox="1"/>
          <p:nvPr/>
        </p:nvSpPr>
        <p:spPr>
          <a:xfrm>
            <a:off x="12801600" y="99822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0.992 </a:t>
            </a:r>
            <a:endParaRPr lang="it-IT" sz="3200" dirty="0"/>
          </a:p>
        </p:txBody>
      </p:sp>
      <p:sp>
        <p:nvSpPr>
          <p:cNvPr id="74" name="CasellaDiTesto 73"/>
          <p:cNvSpPr txBox="1"/>
          <p:nvPr/>
        </p:nvSpPr>
        <p:spPr>
          <a:xfrm>
            <a:off x="18211800" y="100279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</a:t>
            </a:r>
            <a:endParaRPr lang="it-IT" sz="3200" dirty="0"/>
          </a:p>
        </p:txBody>
      </p:sp>
      <p:sp>
        <p:nvSpPr>
          <p:cNvPr id="75" name="CasellaDiTesto 74"/>
          <p:cNvSpPr txBox="1"/>
          <p:nvPr/>
        </p:nvSpPr>
        <p:spPr>
          <a:xfrm>
            <a:off x="23545800" y="100050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0.996 </a:t>
            </a:r>
            <a:endParaRPr lang="it-IT" sz="3200" dirty="0"/>
          </a:p>
        </p:txBody>
      </p:sp>
      <p:sp>
        <p:nvSpPr>
          <p:cNvPr id="76" name="CasellaDiTesto 75"/>
          <p:cNvSpPr txBox="1"/>
          <p:nvPr/>
        </p:nvSpPr>
        <p:spPr>
          <a:xfrm>
            <a:off x="28834080" y="100050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77" name="CasellaDiTesto 76"/>
          <p:cNvSpPr txBox="1"/>
          <p:nvPr/>
        </p:nvSpPr>
        <p:spPr>
          <a:xfrm>
            <a:off x="33223200" y="100279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0.982 </a:t>
            </a:r>
            <a:endParaRPr lang="it-IT" sz="3200" dirty="0"/>
          </a:p>
        </p:txBody>
      </p:sp>
      <p:sp>
        <p:nvSpPr>
          <p:cNvPr id="78" name="CasellaDiTesto 77"/>
          <p:cNvSpPr txBox="1"/>
          <p:nvPr/>
        </p:nvSpPr>
        <p:spPr>
          <a:xfrm>
            <a:off x="7696200" y="376428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79" name="CasellaDiTesto 78"/>
          <p:cNvSpPr txBox="1"/>
          <p:nvPr/>
        </p:nvSpPr>
        <p:spPr>
          <a:xfrm>
            <a:off x="13030200" y="37338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0.996 </a:t>
            </a:r>
            <a:endParaRPr lang="it-IT" sz="3200" dirty="0"/>
          </a:p>
        </p:txBody>
      </p:sp>
      <p:sp>
        <p:nvSpPr>
          <p:cNvPr id="80" name="CasellaDiTesto 79"/>
          <p:cNvSpPr txBox="1"/>
          <p:nvPr/>
        </p:nvSpPr>
        <p:spPr>
          <a:xfrm>
            <a:off x="18440400" y="37795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</a:t>
            </a:r>
            <a:endParaRPr lang="it-IT" sz="3200" dirty="0"/>
          </a:p>
        </p:txBody>
      </p:sp>
      <p:sp>
        <p:nvSpPr>
          <p:cNvPr id="81" name="CasellaDiTesto 80"/>
          <p:cNvSpPr txBox="1"/>
          <p:nvPr/>
        </p:nvSpPr>
        <p:spPr>
          <a:xfrm>
            <a:off x="23774400" y="37566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82" name="CasellaDiTesto 81"/>
          <p:cNvSpPr txBox="1"/>
          <p:nvPr/>
        </p:nvSpPr>
        <p:spPr>
          <a:xfrm>
            <a:off x="29062680" y="37566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83" name="CasellaDiTesto 82"/>
          <p:cNvSpPr txBox="1"/>
          <p:nvPr/>
        </p:nvSpPr>
        <p:spPr>
          <a:xfrm>
            <a:off x="33451800" y="37795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582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asellaDiTesto 25"/>
          <p:cNvSpPr txBox="1"/>
          <p:nvPr/>
        </p:nvSpPr>
        <p:spPr>
          <a:xfrm>
            <a:off x="180975" y="5250651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7</a:t>
            </a:r>
            <a:r>
              <a:rPr lang="it-IT" sz="5600" b="1" dirty="0" smtClean="0"/>
              <a:t>A</a:t>
            </a:r>
            <a:endParaRPr lang="it-IT" sz="5600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190500" y="11108526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/>
              <a:t>Chr</a:t>
            </a:r>
            <a:r>
              <a:rPr lang="it-IT" sz="5600" b="1" dirty="0"/>
              <a:t>. </a:t>
            </a:r>
            <a:r>
              <a:rPr lang="it-IT" sz="5600" b="1" dirty="0" smtClean="0"/>
              <a:t>7</a:t>
            </a:r>
            <a:r>
              <a:rPr lang="it-IT" sz="5600" b="1" dirty="0"/>
              <a:t>B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37" y="2743200"/>
            <a:ext cx="4754563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900" y="2823761"/>
            <a:ext cx="4754563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5600" y="2852336"/>
            <a:ext cx="4749800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6237" y="2819400"/>
            <a:ext cx="4754563" cy="608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4200" y="2861861"/>
            <a:ext cx="4754563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9438" y="2971800"/>
            <a:ext cx="4749800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732" y="9726613"/>
            <a:ext cx="4749800" cy="612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837" y="9688513"/>
            <a:ext cx="4754563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6550" y="9688513"/>
            <a:ext cx="4754563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7187" y="9726613"/>
            <a:ext cx="4754563" cy="600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4200" y="9764713"/>
            <a:ext cx="4754563" cy="600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9438" y="9764713"/>
            <a:ext cx="4754562" cy="591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CasellaDiTesto 39"/>
          <p:cNvSpPr txBox="1"/>
          <p:nvPr/>
        </p:nvSpPr>
        <p:spPr>
          <a:xfrm>
            <a:off x="6286500" y="952500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 smtClean="0"/>
              <a:t>Kf</a:t>
            </a:r>
            <a:r>
              <a:rPr lang="it-IT" sz="5600" b="1" dirty="0" smtClean="0"/>
              <a:t> x </a:t>
            </a:r>
            <a:r>
              <a:rPr lang="it-IT" sz="5600" b="1" dirty="0" err="1" smtClean="0"/>
              <a:t>Sv</a:t>
            </a:r>
            <a:endParaRPr lang="it-IT" sz="5600" b="1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11239500" y="952500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smtClean="0"/>
              <a:t>Co x </a:t>
            </a:r>
            <a:r>
              <a:rPr lang="it-IT" sz="5600" b="1" dirty="0" err="1" smtClean="0"/>
              <a:t>Ll</a:t>
            </a:r>
            <a:endParaRPr lang="it-IT" sz="5600" b="1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16646525" y="952500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 smtClean="0"/>
              <a:t>Mr</a:t>
            </a:r>
            <a:r>
              <a:rPr lang="it-IT" sz="5600" b="1" dirty="0" smtClean="0"/>
              <a:t> x Cl</a:t>
            </a:r>
            <a:endParaRPr lang="it-IT" sz="5600" b="1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21305837" y="978692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smtClean="0"/>
              <a:t>Sm x </a:t>
            </a:r>
            <a:r>
              <a:rPr lang="it-IT" sz="5600" b="1" dirty="0" err="1" smtClean="0"/>
              <a:t>Lv</a:t>
            </a:r>
            <a:endParaRPr lang="it-IT" sz="5600" b="1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26357262" y="978692"/>
            <a:ext cx="4229100" cy="1231106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smtClean="0"/>
              <a:t>Lg x G18-16</a:t>
            </a:r>
            <a:endParaRPr lang="it-IT" sz="5600" b="1" dirty="0"/>
          </a:p>
        </p:txBody>
      </p:sp>
      <p:sp>
        <p:nvSpPr>
          <p:cNvPr id="45" name="CasellaDiTesto 44"/>
          <p:cNvSpPr txBox="1"/>
          <p:nvPr/>
        </p:nvSpPr>
        <p:spPr>
          <a:xfrm>
            <a:off x="32194500" y="978692"/>
            <a:ext cx="3162300" cy="1231108"/>
          </a:xfrm>
          <a:prstGeom prst="rect">
            <a:avLst/>
          </a:prstGeom>
          <a:noFill/>
        </p:spPr>
        <p:txBody>
          <a:bodyPr wrap="square" lIns="365760" tIns="182880" rIns="365760" bIns="182880" rtlCol="0">
            <a:spAutoFit/>
          </a:bodyPr>
          <a:lstStyle/>
          <a:p>
            <a:r>
              <a:rPr lang="it-IT" sz="5600" b="1" dirty="0" err="1" smtClean="0"/>
              <a:t>Kf</a:t>
            </a:r>
            <a:r>
              <a:rPr lang="it-IT" sz="5600" b="1" dirty="0" smtClean="0"/>
              <a:t> x UC</a:t>
            </a:r>
            <a:endParaRPr lang="it-IT" sz="5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2" t="12591" r="83780" b="7325"/>
          <a:stretch/>
        </p:blipFill>
        <p:spPr bwMode="auto">
          <a:xfrm>
            <a:off x="4343400" y="3505200"/>
            <a:ext cx="3429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6" t="7716" r="85161" b="12043"/>
          <a:stretch/>
        </p:blipFill>
        <p:spPr bwMode="auto">
          <a:xfrm>
            <a:off x="4343400" y="10191750"/>
            <a:ext cx="238125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ttangolo 23"/>
          <p:cNvSpPr/>
          <p:nvPr/>
        </p:nvSpPr>
        <p:spPr>
          <a:xfrm>
            <a:off x="4038600" y="9858375"/>
            <a:ext cx="838200" cy="581977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4038600" y="2857500"/>
            <a:ext cx="838200" cy="578167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/>
          <p:cNvSpPr txBox="1"/>
          <p:nvPr/>
        </p:nvSpPr>
        <p:spPr>
          <a:xfrm>
            <a:off x="7391400" y="1138428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</a:t>
            </a:r>
            <a:endParaRPr lang="it-IT" sz="3200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12725400" y="113538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18135600" y="113995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</a:t>
            </a:r>
            <a:endParaRPr lang="it-IT" sz="3200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23469600" y="113766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28757880" y="113766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33147000" y="113995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7315200" y="460248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0.993</a:t>
            </a:r>
            <a:endParaRPr lang="it-IT" sz="3200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12649200" y="45720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0.999 </a:t>
            </a:r>
            <a:endParaRPr lang="it-IT" sz="3200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18059400" y="46177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0.997</a:t>
            </a:r>
            <a:endParaRPr lang="it-IT" sz="3200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23393400" y="45948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0.995 </a:t>
            </a:r>
            <a:endParaRPr lang="it-IT" sz="3200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28681680" y="459486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1.000 </a:t>
            </a:r>
            <a:endParaRPr lang="it-IT" sz="3200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33070800" y="461772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latin typeface="Symbol" panose="05050102010706020507" pitchFamily="18" charset="2"/>
              </a:rPr>
              <a:t>r</a:t>
            </a:r>
            <a:r>
              <a:rPr lang="it-IT" sz="3200" i="1" dirty="0" smtClean="0"/>
              <a:t> </a:t>
            </a:r>
            <a:r>
              <a:rPr lang="it-IT" sz="3200" dirty="0" smtClean="0"/>
              <a:t>= 0.998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90494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424</Words>
  <Application>Microsoft Office PowerPoint</Application>
  <PresentationFormat>Personalizzato</PresentationFormat>
  <Paragraphs>126</Paragraphs>
  <Slides>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marco.maccaferri</dc:creator>
  <cp:lastModifiedBy>utente</cp:lastModifiedBy>
  <cp:revision>58</cp:revision>
  <cp:lastPrinted>2013-12-13T08:50:41Z</cp:lastPrinted>
  <dcterms:created xsi:type="dcterms:W3CDTF">2013-09-27T06:28:32Z</dcterms:created>
  <dcterms:modified xsi:type="dcterms:W3CDTF">2014-08-21T21:41:00Z</dcterms:modified>
</cp:coreProperties>
</file>