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56" r:id="rId3"/>
  </p:sldIdLst>
  <p:sldSz cx="25203150" cy="36004500"/>
  <p:notesSz cx="6858000" cy="9144000"/>
  <p:defaultTextStyle>
    <a:defPPr>
      <a:defRPr lang="en-US"/>
    </a:defPPr>
    <a:lvl1pPr marL="0" algn="l" defTabSz="3495921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1pPr>
    <a:lvl2pPr marL="1747964" algn="l" defTabSz="3495921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2pPr>
    <a:lvl3pPr marL="3495921" algn="l" defTabSz="3495921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3pPr>
    <a:lvl4pPr marL="5243885" algn="l" defTabSz="3495921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4pPr>
    <a:lvl5pPr marL="6991846" algn="l" defTabSz="3495921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5pPr>
    <a:lvl6pPr marL="8739810" algn="l" defTabSz="3495921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6pPr>
    <a:lvl7pPr marL="10487766" algn="l" defTabSz="3495921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7pPr>
    <a:lvl8pPr marL="12235731" algn="l" defTabSz="3495921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8pPr>
    <a:lvl9pPr marL="13983695" algn="l" defTabSz="3495921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9884" autoAdjust="0"/>
  </p:normalViewPr>
  <p:slideViewPr>
    <p:cSldViewPr>
      <p:cViewPr>
        <p:scale>
          <a:sx n="33" d="100"/>
          <a:sy n="33" d="100"/>
        </p:scale>
        <p:origin x="-850" y="-58"/>
      </p:cViewPr>
      <p:guideLst>
        <p:guide orient="horz" pos="11340"/>
        <p:guide pos="793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38" d="100"/>
          <a:sy n="38" d="100"/>
        </p:scale>
        <p:origin x="-1824" y="-6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hiara\Downloads\DIPSA%20VS%20CRA-CER.xls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hiara\Downloads\DIPSA%20VS%20CRA-CER.xls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hiara\Downloads\DIPSA%20VS%20CRA-CER.xls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hiara\Downloads\DIPSA%20VS%20CRA-CER.xls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hiara\Downloads\DIPSA%20VS%20CRA-CER.xls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hiara\Downloads\DIPSA%20VS%20CRA-CER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hiara\Downloads\DIPSA%20VS%20CRA-CER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hiara\Downloads\DIPSA%20VS%20CRA-CER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hiara\Downloads\DIPSA%20VS%20CRA-CER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hiara\Downloads\DIPSA%20VS%20CRA-CER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hiara\Downloads\DIPSA%20VS%20CRA-CER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hiara\Downloads\DIPSA%20VS%20CRA-CER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hiara\Downloads\DIPSA%20VS%20CRA-CER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hiara\Downloads\DIPSA%20VS%20CRA-CER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noFill/>
              </a:ln>
            </c:spPr>
          </c:marker>
          <c:dPt>
            <c:idx val="50"/>
            <c:marker>
              <c:symbol val="circle"/>
              <c:size val="5"/>
            </c:marker>
            <c:bubble3D val="0"/>
          </c:dPt>
          <c:trendline>
            <c:trendlineType val="linear"/>
            <c:dispRSqr val="1"/>
            <c:dispEq val="0"/>
            <c:trendlineLbl>
              <c:layout>
                <c:manualLayout>
                  <c:x val="7.7400850755724504E-2"/>
                  <c:y val="-2.6755526041172581E-2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it-IT"/>
                </a:p>
              </c:txPr>
            </c:trendlineLbl>
          </c:trendline>
          <c:xVal>
            <c:numRef>
              <c:f>'DIPSA-CRA plotting'!$C$573:$C$805</c:f>
              <c:numCache>
                <c:formatCode>General</c:formatCode>
                <c:ptCount val="233"/>
                <c:pt idx="0">
                  <c:v>10.918000000000001</c:v>
                </c:pt>
                <c:pt idx="1">
                  <c:v>19.914999999999999</c:v>
                </c:pt>
                <c:pt idx="2">
                  <c:v>20.887</c:v>
                </c:pt>
                <c:pt idx="3">
                  <c:v>14.713000000000001</c:v>
                </c:pt>
                <c:pt idx="4">
                  <c:v>#N/A</c:v>
                </c:pt>
                <c:pt idx="5">
                  <c:v>9.093</c:v>
                </c:pt>
                <c:pt idx="6">
                  <c:v>13.432</c:v>
                </c:pt>
                <c:pt idx="7">
                  <c:v>2.7080000000000002</c:v>
                </c:pt>
                <c:pt idx="8">
                  <c:v>1.296</c:v>
                </c:pt>
                <c:pt idx="9">
                  <c:v>18.297000000000001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17.251000000000001</c:v>
                </c:pt>
                <c:pt idx="14">
                  <c:v>8.2460000000000004</c:v>
                </c:pt>
                <c:pt idx="15">
                  <c:v>14.744999999999999</c:v>
                </c:pt>
                <c:pt idx="16">
                  <c:v>#N/A</c:v>
                </c:pt>
                <c:pt idx="17">
                  <c:v>10.366000000000003</c:v>
                </c:pt>
                <c:pt idx="18">
                  <c:v>#N/A</c:v>
                </c:pt>
                <c:pt idx="19">
                  <c:v>25.396999999999991</c:v>
                </c:pt>
                <c:pt idx="20">
                  <c:v>#N/A</c:v>
                </c:pt>
                <c:pt idx="21">
                  <c:v>#N/A</c:v>
                </c:pt>
                <c:pt idx="22">
                  <c:v>23.984000000000002</c:v>
                </c:pt>
                <c:pt idx="23">
                  <c:v>#N/A</c:v>
                </c:pt>
                <c:pt idx="24">
                  <c:v>#N/A</c:v>
                </c:pt>
                <c:pt idx="25">
                  <c:v>30.501000000000001</c:v>
                </c:pt>
                <c:pt idx="26">
                  <c:v>#N/A</c:v>
                </c:pt>
                <c:pt idx="27">
                  <c:v>#N/A</c:v>
                </c:pt>
                <c:pt idx="28">
                  <c:v>51.546000000000006</c:v>
                </c:pt>
                <c:pt idx="29">
                  <c:v>61.56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47.528000000000013</c:v>
                </c:pt>
                <c:pt idx="34">
                  <c:v>#N/A</c:v>
                </c:pt>
                <c:pt idx="35">
                  <c:v>48.566000000000003</c:v>
                </c:pt>
                <c:pt idx="36">
                  <c:v>#N/A</c:v>
                </c:pt>
                <c:pt idx="37">
                  <c:v>53.077000000000005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72.667000000000002</c:v>
                </c:pt>
                <c:pt idx="45">
                  <c:v>66.462999999999994</c:v>
                </c:pt>
                <c:pt idx="46">
                  <c:v>78.72</c:v>
                </c:pt>
                <c:pt idx="47">
                  <c:v>70.054000000000002</c:v>
                </c:pt>
                <c:pt idx="48">
                  <c:v>#N/A</c:v>
                </c:pt>
                <c:pt idx="49">
                  <c:v>#N/A</c:v>
                </c:pt>
                <c:pt idx="50">
                  <c:v>69.459999999999994</c:v>
                </c:pt>
                <c:pt idx="51">
                  <c:v>69.293000000000006</c:v>
                </c:pt>
                <c:pt idx="52">
                  <c:v>68.751999999999995</c:v>
                </c:pt>
                <c:pt idx="53">
                  <c:v>#N/A</c:v>
                </c:pt>
                <c:pt idx="54">
                  <c:v>77.215000000000003</c:v>
                </c:pt>
                <c:pt idx="55">
                  <c:v>77.373999999999981</c:v>
                </c:pt>
                <c:pt idx="56">
                  <c:v>#N/A</c:v>
                </c:pt>
                <c:pt idx="57">
                  <c:v>#N/A</c:v>
                </c:pt>
                <c:pt idx="58">
                  <c:v>81.150999999999982</c:v>
                </c:pt>
                <c:pt idx="59">
                  <c:v>81.179999999999978</c:v>
                </c:pt>
                <c:pt idx="60">
                  <c:v>81.162999999999982</c:v>
                </c:pt>
                <c:pt idx="61">
                  <c:v>81.206999999999994</c:v>
                </c:pt>
                <c:pt idx="62">
                  <c:v>81.178999999999988</c:v>
                </c:pt>
                <c:pt idx="63">
                  <c:v>#N/A</c:v>
                </c:pt>
                <c:pt idx="64">
                  <c:v>81.387</c:v>
                </c:pt>
                <c:pt idx="65">
                  <c:v>81.940000000000026</c:v>
                </c:pt>
                <c:pt idx="66">
                  <c:v>#N/A</c:v>
                </c:pt>
                <c:pt idx="67">
                  <c:v>46.527000000000001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89.028999999999982</c:v>
                </c:pt>
                <c:pt idx="76">
                  <c:v>88.899000000000001</c:v>
                </c:pt>
                <c:pt idx="77">
                  <c:v>97.313999999999993</c:v>
                </c:pt>
                <c:pt idx="78">
                  <c:v>107.40900000000002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103.633</c:v>
                </c:pt>
                <c:pt idx="86">
                  <c:v>101.038</c:v>
                </c:pt>
                <c:pt idx="87">
                  <c:v>102.003</c:v>
                </c:pt>
                <c:pt idx="88">
                  <c:v>#N/A</c:v>
                </c:pt>
                <c:pt idx="89">
                  <c:v>105.29700000000003</c:v>
                </c:pt>
                <c:pt idx="90">
                  <c:v>99.35199999999999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135.35400000000001</c:v>
                </c:pt>
                <c:pt idx="118">
                  <c:v>#N/A</c:v>
                </c:pt>
                <c:pt idx="119">
                  <c:v>#N/A</c:v>
                </c:pt>
                <c:pt idx="120">
                  <c:v>155.56399999999999</c:v>
                </c:pt>
                <c:pt idx="121">
                  <c:v>#N/A</c:v>
                </c:pt>
                <c:pt idx="122">
                  <c:v>#N/A</c:v>
                </c:pt>
                <c:pt idx="123">
                  <c:v>158.298</c:v>
                </c:pt>
                <c:pt idx="124">
                  <c:v>#N/A</c:v>
                </c:pt>
                <c:pt idx="125">
                  <c:v>162.26999999999998</c:v>
                </c:pt>
                <c:pt idx="126">
                  <c:v>#N/A</c:v>
                </c:pt>
                <c:pt idx="127">
                  <c:v>#N/A</c:v>
                </c:pt>
                <c:pt idx="128">
                  <c:v>167.26399999999998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169.59100000000001</c:v>
                </c:pt>
                <c:pt idx="133">
                  <c:v>171.494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168.48000000000005</c:v>
                </c:pt>
                <c:pt idx="139">
                  <c:v>#N/A</c:v>
                </c:pt>
                <c:pt idx="140">
                  <c:v>170.88800000000006</c:v>
                </c:pt>
                <c:pt idx="141">
                  <c:v>170.27299999999997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181.96900000000002</c:v>
                </c:pt>
                <c:pt idx="147">
                  <c:v>183.19300000000001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178.32800000000006</c:v>
                </c:pt>
                <c:pt idx="152">
                  <c:v>178.09300000000002</c:v>
                </c:pt>
                <c:pt idx="153">
                  <c:v>177.94200000000001</c:v>
                </c:pt>
                <c:pt idx="154">
                  <c:v>177.553</c:v>
                </c:pt>
                <c:pt idx="155">
                  <c:v>183.197</c:v>
                </c:pt>
                <c:pt idx="156">
                  <c:v>183.59900000000002</c:v>
                </c:pt>
                <c:pt idx="157">
                  <c:v>183.602</c:v>
                </c:pt>
                <c:pt idx="158">
                  <c:v>188.47399999999999</c:v>
                </c:pt>
                <c:pt idx="159">
                  <c:v>188.52600000000001</c:v>
                </c:pt>
                <c:pt idx="160">
                  <c:v>#N/A</c:v>
                </c:pt>
                <c:pt idx="161">
                  <c:v>#N/A</c:v>
                </c:pt>
                <c:pt idx="162">
                  <c:v>191.56200000000001</c:v>
                </c:pt>
                <c:pt idx="163">
                  <c:v>#N/A</c:v>
                </c:pt>
                <c:pt idx="164">
                  <c:v>192.59800000000001</c:v>
                </c:pt>
                <c:pt idx="165">
                  <c:v>204.459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207.21199999999999</c:v>
                </c:pt>
                <c:pt idx="172">
                  <c:v>#N/A</c:v>
                </c:pt>
                <c:pt idx="173">
                  <c:v>#N/A</c:v>
                </c:pt>
                <c:pt idx="174">
                  <c:v>215.102</c:v>
                </c:pt>
                <c:pt idx="175">
                  <c:v>213.62300000000002</c:v>
                </c:pt>
                <c:pt idx="176">
                  <c:v>208.63800000000001</c:v>
                </c:pt>
                <c:pt idx="177">
                  <c:v>226.85300000000001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160.65300000000002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168.19</c:v>
                </c:pt>
                <c:pt idx="196">
                  <c:v>163.268</c:v>
                </c:pt>
                <c:pt idx="197">
                  <c:v>171.32500000000005</c:v>
                </c:pt>
                <c:pt idx="198">
                  <c:v>172.73399999999998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172.97399999999999</c:v>
                </c:pt>
                <c:pt idx="204">
                  <c:v>#N/A</c:v>
                </c:pt>
                <c:pt idx="205">
                  <c:v>172.839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172.88200000000006</c:v>
                </c:pt>
                <c:pt idx="211">
                  <c:v>#N/A</c:v>
                </c:pt>
                <c:pt idx="212">
                  <c:v>#N/A</c:v>
                </c:pt>
                <c:pt idx="213">
                  <c:v>175.005</c:v>
                </c:pt>
                <c:pt idx="214">
                  <c:v>174.01399999999998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172.417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231.84900000000002</c:v>
                </c:pt>
                <c:pt idx="232">
                  <c:v>#N/A</c:v>
                </c:pt>
              </c:numCache>
            </c:numRef>
          </c:xVal>
          <c:yVal>
            <c:numRef>
              <c:f>'DIPSA-CRA plotting'!$B$573:$B$805</c:f>
              <c:numCache>
                <c:formatCode>General</c:formatCode>
                <c:ptCount val="233"/>
                <c:pt idx="0">
                  <c:v>-7.4</c:v>
                </c:pt>
                <c:pt idx="1">
                  <c:v>-6.1</c:v>
                </c:pt>
                <c:pt idx="2">
                  <c:v>-5.6</c:v>
                </c:pt>
                <c:pt idx="3">
                  <c:v>-5.3</c:v>
                </c:pt>
                <c:pt idx="4">
                  <c:v>-2.6</c:v>
                </c:pt>
                <c:pt idx="5">
                  <c:v>-1.6</c:v>
                </c:pt>
                <c:pt idx="6">
                  <c:v>0</c:v>
                </c:pt>
                <c:pt idx="7">
                  <c:v>0.8</c:v>
                </c:pt>
                <c:pt idx="8">
                  <c:v>0.8</c:v>
                </c:pt>
                <c:pt idx="9">
                  <c:v>2.9</c:v>
                </c:pt>
                <c:pt idx="10">
                  <c:v>2.9</c:v>
                </c:pt>
                <c:pt idx="11">
                  <c:v>2.9</c:v>
                </c:pt>
                <c:pt idx="12">
                  <c:v>3.8</c:v>
                </c:pt>
                <c:pt idx="13">
                  <c:v>3.8</c:v>
                </c:pt>
                <c:pt idx="14">
                  <c:v>4.3</c:v>
                </c:pt>
                <c:pt idx="15">
                  <c:v>4.4000000000000004</c:v>
                </c:pt>
                <c:pt idx="16">
                  <c:v>4.4000000000000004</c:v>
                </c:pt>
                <c:pt idx="17">
                  <c:v>4.5</c:v>
                </c:pt>
                <c:pt idx="18">
                  <c:v>5.0999999999999996</c:v>
                </c:pt>
                <c:pt idx="19">
                  <c:v>6.9</c:v>
                </c:pt>
                <c:pt idx="20">
                  <c:v>7.2</c:v>
                </c:pt>
                <c:pt idx="21">
                  <c:v>7.4</c:v>
                </c:pt>
                <c:pt idx="22">
                  <c:v>7.6</c:v>
                </c:pt>
                <c:pt idx="23">
                  <c:v>7.8</c:v>
                </c:pt>
                <c:pt idx="24">
                  <c:v>7.8</c:v>
                </c:pt>
                <c:pt idx="25">
                  <c:v>9.7000000000000011</c:v>
                </c:pt>
                <c:pt idx="26">
                  <c:v>17.5</c:v>
                </c:pt>
                <c:pt idx="27">
                  <c:v>19.600000000000001</c:v>
                </c:pt>
                <c:pt idx="28">
                  <c:v>20.5</c:v>
                </c:pt>
                <c:pt idx="29">
                  <c:v>22.3</c:v>
                </c:pt>
                <c:pt idx="30">
                  <c:v>23.2</c:v>
                </c:pt>
                <c:pt idx="31">
                  <c:v>23.5</c:v>
                </c:pt>
                <c:pt idx="32">
                  <c:v>24.1</c:v>
                </c:pt>
                <c:pt idx="33">
                  <c:v>24.5</c:v>
                </c:pt>
                <c:pt idx="34">
                  <c:v>24.5</c:v>
                </c:pt>
                <c:pt idx="35">
                  <c:v>25.9</c:v>
                </c:pt>
                <c:pt idx="36">
                  <c:v>25.9</c:v>
                </c:pt>
                <c:pt idx="37">
                  <c:v>26.9</c:v>
                </c:pt>
                <c:pt idx="38">
                  <c:v>26.9</c:v>
                </c:pt>
                <c:pt idx="39">
                  <c:v>27.3</c:v>
                </c:pt>
                <c:pt idx="40">
                  <c:v>32.1</c:v>
                </c:pt>
                <c:pt idx="41">
                  <c:v>33.9</c:v>
                </c:pt>
                <c:pt idx="42">
                  <c:v>37.800000000000004</c:v>
                </c:pt>
                <c:pt idx="43">
                  <c:v>38.9</c:v>
                </c:pt>
                <c:pt idx="44">
                  <c:v>40.700000000000003</c:v>
                </c:pt>
                <c:pt idx="45">
                  <c:v>41.4</c:v>
                </c:pt>
                <c:pt idx="46">
                  <c:v>42.2</c:v>
                </c:pt>
                <c:pt idx="47">
                  <c:v>42.2</c:v>
                </c:pt>
                <c:pt idx="48">
                  <c:v>42.5</c:v>
                </c:pt>
                <c:pt idx="49">
                  <c:v>45.2</c:v>
                </c:pt>
                <c:pt idx="50">
                  <c:v>45.2</c:v>
                </c:pt>
                <c:pt idx="51">
                  <c:v>45.3</c:v>
                </c:pt>
                <c:pt idx="52">
                  <c:v>46.1</c:v>
                </c:pt>
                <c:pt idx="53">
                  <c:v>47.1</c:v>
                </c:pt>
                <c:pt idx="54">
                  <c:v>47.7</c:v>
                </c:pt>
                <c:pt idx="55">
                  <c:v>47.7</c:v>
                </c:pt>
                <c:pt idx="56">
                  <c:v>47.9</c:v>
                </c:pt>
                <c:pt idx="57">
                  <c:v>47.9</c:v>
                </c:pt>
                <c:pt idx="58">
                  <c:v>49</c:v>
                </c:pt>
                <c:pt idx="59">
                  <c:v>49.2</c:v>
                </c:pt>
                <c:pt idx="60">
                  <c:v>49.2</c:v>
                </c:pt>
                <c:pt idx="61">
                  <c:v>49.2</c:v>
                </c:pt>
                <c:pt idx="62">
                  <c:v>49.2</c:v>
                </c:pt>
                <c:pt idx="63">
                  <c:v>49.2</c:v>
                </c:pt>
                <c:pt idx="64">
                  <c:v>53.5</c:v>
                </c:pt>
                <c:pt idx="65">
                  <c:v>53.5</c:v>
                </c:pt>
                <c:pt idx="66">
                  <c:v>53.5</c:v>
                </c:pt>
                <c:pt idx="67">
                  <c:v>54.4</c:v>
                </c:pt>
                <c:pt idx="68">
                  <c:v>54.4</c:v>
                </c:pt>
                <c:pt idx="69">
                  <c:v>55.6</c:v>
                </c:pt>
                <c:pt idx="70">
                  <c:v>56.3</c:v>
                </c:pt>
                <c:pt idx="71">
                  <c:v>56.8</c:v>
                </c:pt>
                <c:pt idx="72">
                  <c:v>56.8</c:v>
                </c:pt>
                <c:pt idx="73">
                  <c:v>56.8</c:v>
                </c:pt>
                <c:pt idx="74">
                  <c:v>56.8</c:v>
                </c:pt>
                <c:pt idx="75">
                  <c:v>57.3</c:v>
                </c:pt>
                <c:pt idx="76">
                  <c:v>57.3</c:v>
                </c:pt>
                <c:pt idx="77">
                  <c:v>57.5</c:v>
                </c:pt>
                <c:pt idx="78">
                  <c:v>57.9</c:v>
                </c:pt>
                <c:pt idx="79">
                  <c:v>57.9</c:v>
                </c:pt>
                <c:pt idx="80">
                  <c:v>57.9</c:v>
                </c:pt>
                <c:pt idx="81">
                  <c:v>58.2</c:v>
                </c:pt>
                <c:pt idx="82">
                  <c:v>58.2</c:v>
                </c:pt>
                <c:pt idx="83">
                  <c:v>58.2</c:v>
                </c:pt>
                <c:pt idx="84">
                  <c:v>58.4</c:v>
                </c:pt>
                <c:pt idx="85">
                  <c:v>59.6</c:v>
                </c:pt>
                <c:pt idx="86">
                  <c:v>59.6</c:v>
                </c:pt>
                <c:pt idx="87">
                  <c:v>59.8</c:v>
                </c:pt>
                <c:pt idx="88">
                  <c:v>60</c:v>
                </c:pt>
                <c:pt idx="89">
                  <c:v>60</c:v>
                </c:pt>
                <c:pt idx="90">
                  <c:v>60.9</c:v>
                </c:pt>
                <c:pt idx="91">
                  <c:v>61.4</c:v>
                </c:pt>
                <c:pt idx="92">
                  <c:v>61.7</c:v>
                </c:pt>
                <c:pt idx="93">
                  <c:v>61.9</c:v>
                </c:pt>
                <c:pt idx="94">
                  <c:v>61.9</c:v>
                </c:pt>
                <c:pt idx="95">
                  <c:v>63.6</c:v>
                </c:pt>
                <c:pt idx="96">
                  <c:v>64.900000000000006</c:v>
                </c:pt>
                <c:pt idx="97">
                  <c:v>65.5</c:v>
                </c:pt>
                <c:pt idx="98">
                  <c:v>65.5</c:v>
                </c:pt>
                <c:pt idx="99">
                  <c:v>66.400000000000006</c:v>
                </c:pt>
                <c:pt idx="100">
                  <c:v>67</c:v>
                </c:pt>
                <c:pt idx="101">
                  <c:v>84.6</c:v>
                </c:pt>
                <c:pt idx="102">
                  <c:v>88.1</c:v>
                </c:pt>
                <c:pt idx="103">
                  <c:v>90.6</c:v>
                </c:pt>
                <c:pt idx="104">
                  <c:v>93</c:v>
                </c:pt>
                <c:pt idx="105">
                  <c:v>94.5</c:v>
                </c:pt>
                <c:pt idx="106">
                  <c:v>94.5</c:v>
                </c:pt>
                <c:pt idx="107">
                  <c:v>96.2</c:v>
                </c:pt>
                <c:pt idx="108">
                  <c:v>96.3</c:v>
                </c:pt>
                <c:pt idx="109">
                  <c:v>96.5</c:v>
                </c:pt>
                <c:pt idx="110">
                  <c:v>97.6</c:v>
                </c:pt>
                <c:pt idx="111">
                  <c:v>98.2</c:v>
                </c:pt>
                <c:pt idx="112">
                  <c:v>98.8</c:v>
                </c:pt>
                <c:pt idx="113">
                  <c:v>99.2</c:v>
                </c:pt>
                <c:pt idx="114">
                  <c:v>101.8</c:v>
                </c:pt>
                <c:pt idx="115">
                  <c:v>104.7</c:v>
                </c:pt>
                <c:pt idx="116">
                  <c:v>111.2</c:v>
                </c:pt>
                <c:pt idx="117">
                  <c:v>111.2</c:v>
                </c:pt>
                <c:pt idx="118">
                  <c:v>113.9</c:v>
                </c:pt>
                <c:pt idx="119">
                  <c:v>116.1</c:v>
                </c:pt>
                <c:pt idx="120">
                  <c:v>131</c:v>
                </c:pt>
                <c:pt idx="121">
                  <c:v>131</c:v>
                </c:pt>
                <c:pt idx="122">
                  <c:v>131</c:v>
                </c:pt>
                <c:pt idx="123">
                  <c:v>133.4</c:v>
                </c:pt>
                <c:pt idx="124">
                  <c:v>133.80000000000001</c:v>
                </c:pt>
                <c:pt idx="125">
                  <c:v>136.19999999999999</c:v>
                </c:pt>
                <c:pt idx="126">
                  <c:v>137.80000000000001</c:v>
                </c:pt>
                <c:pt idx="127">
                  <c:v>139.4</c:v>
                </c:pt>
                <c:pt idx="128">
                  <c:v>139.9</c:v>
                </c:pt>
                <c:pt idx="129">
                  <c:v>139.9</c:v>
                </c:pt>
                <c:pt idx="130">
                  <c:v>140.9</c:v>
                </c:pt>
                <c:pt idx="131">
                  <c:v>140.9</c:v>
                </c:pt>
                <c:pt idx="132">
                  <c:v>141.4</c:v>
                </c:pt>
                <c:pt idx="133">
                  <c:v>141.4</c:v>
                </c:pt>
                <c:pt idx="134">
                  <c:v>141.4</c:v>
                </c:pt>
                <c:pt idx="135">
                  <c:v>141.4</c:v>
                </c:pt>
                <c:pt idx="136">
                  <c:v>141.4</c:v>
                </c:pt>
                <c:pt idx="137">
                  <c:v>142.30000000000001</c:v>
                </c:pt>
                <c:pt idx="138">
                  <c:v>142.9</c:v>
                </c:pt>
                <c:pt idx="139">
                  <c:v>142.9</c:v>
                </c:pt>
                <c:pt idx="140">
                  <c:v>143.30000000000001</c:v>
                </c:pt>
                <c:pt idx="141">
                  <c:v>143.30000000000001</c:v>
                </c:pt>
                <c:pt idx="142">
                  <c:v>143.80000000000001</c:v>
                </c:pt>
                <c:pt idx="143">
                  <c:v>146.19999999999999</c:v>
                </c:pt>
                <c:pt idx="144">
                  <c:v>146.69999999999999</c:v>
                </c:pt>
                <c:pt idx="145">
                  <c:v>147.69999999999999</c:v>
                </c:pt>
                <c:pt idx="146">
                  <c:v>148.4</c:v>
                </c:pt>
                <c:pt idx="147">
                  <c:v>148.4</c:v>
                </c:pt>
                <c:pt idx="148">
                  <c:v>148.4</c:v>
                </c:pt>
                <c:pt idx="149">
                  <c:v>148.4</c:v>
                </c:pt>
                <c:pt idx="150">
                  <c:v>149</c:v>
                </c:pt>
                <c:pt idx="151">
                  <c:v>149.19999999999999</c:v>
                </c:pt>
                <c:pt idx="152">
                  <c:v>149.19999999999999</c:v>
                </c:pt>
                <c:pt idx="153">
                  <c:v>149.19999999999999</c:v>
                </c:pt>
                <c:pt idx="154">
                  <c:v>149.19999999999999</c:v>
                </c:pt>
                <c:pt idx="155">
                  <c:v>150.1</c:v>
                </c:pt>
                <c:pt idx="156">
                  <c:v>150.4</c:v>
                </c:pt>
                <c:pt idx="157">
                  <c:v>150.6</c:v>
                </c:pt>
                <c:pt idx="158">
                  <c:v>152.80000000000001</c:v>
                </c:pt>
                <c:pt idx="159">
                  <c:v>153.9</c:v>
                </c:pt>
                <c:pt idx="160">
                  <c:v>156.30000000000001</c:v>
                </c:pt>
                <c:pt idx="161">
                  <c:v>156.5</c:v>
                </c:pt>
                <c:pt idx="162">
                  <c:v>156.69999999999999</c:v>
                </c:pt>
                <c:pt idx="163">
                  <c:v>157</c:v>
                </c:pt>
                <c:pt idx="164">
                  <c:v>157.4</c:v>
                </c:pt>
                <c:pt idx="165">
                  <c:v>162.19999999999999</c:v>
                </c:pt>
                <c:pt idx="166">
                  <c:v>162.9</c:v>
                </c:pt>
                <c:pt idx="167">
                  <c:v>164.6</c:v>
                </c:pt>
                <c:pt idx="168">
                  <c:v>168.5</c:v>
                </c:pt>
                <c:pt idx="169">
                  <c:v>168.5</c:v>
                </c:pt>
                <c:pt idx="170">
                  <c:v>169.5</c:v>
                </c:pt>
                <c:pt idx="171">
                  <c:v>169.5</c:v>
                </c:pt>
                <c:pt idx="172">
                  <c:v>170.9</c:v>
                </c:pt>
                <c:pt idx="173">
                  <c:v>171.6</c:v>
                </c:pt>
                <c:pt idx="174">
                  <c:v>174.9</c:v>
                </c:pt>
                <c:pt idx="175">
                  <c:v>174.9</c:v>
                </c:pt>
                <c:pt idx="176">
                  <c:v>174.9</c:v>
                </c:pt>
                <c:pt idx="177">
                  <c:v>185.7</c:v>
                </c:pt>
                <c:pt idx="178">
                  <c:v>185.7</c:v>
                </c:pt>
                <c:pt idx="179">
                  <c:v>200.7</c:v>
                </c:pt>
                <c:pt idx="180">
                  <c:v>202.8</c:v>
                </c:pt>
                <c:pt idx="181">
                  <c:v>202.8</c:v>
                </c:pt>
                <c:pt idx="182">
                  <c:v>202.8</c:v>
                </c:pt>
                <c:pt idx="183">
                  <c:v>205.1</c:v>
                </c:pt>
                <c:pt idx="184">
                  <c:v>205.4</c:v>
                </c:pt>
                <c:pt idx="185">
                  <c:v>208.3</c:v>
                </c:pt>
                <c:pt idx="186">
                  <c:v>215.6</c:v>
                </c:pt>
                <c:pt idx="187">
                  <c:v>216.5</c:v>
                </c:pt>
                <c:pt idx="188">
                  <c:v>216.5</c:v>
                </c:pt>
                <c:pt idx="189">
                  <c:v>216.5</c:v>
                </c:pt>
                <c:pt idx="190">
                  <c:v>216.5</c:v>
                </c:pt>
                <c:pt idx="191">
                  <c:v>216.8</c:v>
                </c:pt>
                <c:pt idx="192">
                  <c:v>217.3</c:v>
                </c:pt>
                <c:pt idx="193">
                  <c:v>217.7</c:v>
                </c:pt>
                <c:pt idx="194">
                  <c:v>218.1</c:v>
                </c:pt>
                <c:pt idx="195">
                  <c:v>219</c:v>
                </c:pt>
                <c:pt idx="196">
                  <c:v>219</c:v>
                </c:pt>
                <c:pt idx="197">
                  <c:v>219.8</c:v>
                </c:pt>
                <c:pt idx="198">
                  <c:v>219.8</c:v>
                </c:pt>
                <c:pt idx="199">
                  <c:v>219.8</c:v>
                </c:pt>
                <c:pt idx="200">
                  <c:v>219.8</c:v>
                </c:pt>
                <c:pt idx="201">
                  <c:v>219.8</c:v>
                </c:pt>
                <c:pt idx="202">
                  <c:v>220</c:v>
                </c:pt>
                <c:pt idx="203">
                  <c:v>220.5</c:v>
                </c:pt>
                <c:pt idx="204">
                  <c:v>220.5</c:v>
                </c:pt>
                <c:pt idx="205">
                  <c:v>220.5</c:v>
                </c:pt>
                <c:pt idx="206">
                  <c:v>220.5</c:v>
                </c:pt>
                <c:pt idx="207">
                  <c:v>220.5</c:v>
                </c:pt>
                <c:pt idx="208">
                  <c:v>220.5</c:v>
                </c:pt>
                <c:pt idx="209">
                  <c:v>220.5</c:v>
                </c:pt>
                <c:pt idx="210">
                  <c:v>220.5</c:v>
                </c:pt>
                <c:pt idx="211">
                  <c:v>220.5</c:v>
                </c:pt>
                <c:pt idx="212">
                  <c:v>220.5</c:v>
                </c:pt>
                <c:pt idx="213">
                  <c:v>220.8</c:v>
                </c:pt>
                <c:pt idx="214">
                  <c:v>221.8</c:v>
                </c:pt>
                <c:pt idx="215">
                  <c:v>224.1</c:v>
                </c:pt>
                <c:pt idx="216">
                  <c:v>224.1</c:v>
                </c:pt>
                <c:pt idx="217">
                  <c:v>224.1</c:v>
                </c:pt>
                <c:pt idx="218">
                  <c:v>224.7</c:v>
                </c:pt>
                <c:pt idx="219">
                  <c:v>225.1</c:v>
                </c:pt>
                <c:pt idx="220">
                  <c:v>225.1</c:v>
                </c:pt>
                <c:pt idx="221">
                  <c:v>225.3</c:v>
                </c:pt>
                <c:pt idx="222">
                  <c:v>225.4</c:v>
                </c:pt>
                <c:pt idx="223">
                  <c:v>225.7</c:v>
                </c:pt>
                <c:pt idx="224">
                  <c:v>225.7</c:v>
                </c:pt>
                <c:pt idx="225">
                  <c:v>225.7</c:v>
                </c:pt>
                <c:pt idx="226">
                  <c:v>225.7</c:v>
                </c:pt>
                <c:pt idx="227">
                  <c:v>225.7</c:v>
                </c:pt>
                <c:pt idx="228">
                  <c:v>225.7</c:v>
                </c:pt>
                <c:pt idx="229">
                  <c:v>225.7</c:v>
                </c:pt>
                <c:pt idx="230">
                  <c:v>226.3</c:v>
                </c:pt>
                <c:pt idx="231">
                  <c:v>227.1</c:v>
                </c:pt>
                <c:pt idx="232">
                  <c:v>227.8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314496"/>
        <c:axId val="78190464"/>
      </c:scatterChart>
      <c:valAx>
        <c:axId val="78314496"/>
        <c:scaling>
          <c:orientation val="minMax"/>
          <c:max val="360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78190464"/>
        <c:crosses val="autoZero"/>
        <c:crossBetween val="midCat"/>
        <c:majorUnit val="50"/>
      </c:valAx>
      <c:valAx>
        <c:axId val="78190464"/>
        <c:scaling>
          <c:orientation val="maxMin"/>
          <c:max val="350"/>
          <c:min val="-5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78314496"/>
        <c:crosses val="autoZero"/>
        <c:crossBetween val="midCat"/>
        <c:majorUnit val="50"/>
      </c:valAx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it-IT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noFill/>
              </a:ln>
            </c:spPr>
          </c:marker>
          <c:dPt>
            <c:idx val="50"/>
            <c:marker>
              <c:symbol val="circle"/>
              <c:size val="5"/>
            </c:marker>
            <c:bubble3D val="0"/>
          </c:dPt>
          <c:trendline>
            <c:trendlineType val="linear"/>
            <c:dispRSqr val="1"/>
            <c:dispEq val="0"/>
            <c:trendlineLbl>
              <c:layout>
                <c:manualLayout>
                  <c:x val="8.8853622202959767E-2"/>
                  <c:y val="-6.0795651922186403E-2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it-IT"/>
                </a:p>
              </c:txPr>
            </c:trendlineLbl>
          </c:trendline>
          <c:xVal>
            <c:numRef>
              <c:f>'DIPSA-CRA plotting'!$C$1832:$C$1956</c:f>
              <c:numCache>
                <c:formatCode>General</c:formatCode>
                <c:ptCount val="125"/>
                <c:pt idx="0">
                  <c:v>#N/A</c:v>
                </c:pt>
                <c:pt idx="1">
                  <c:v>10.484</c:v>
                </c:pt>
                <c:pt idx="2">
                  <c:v>#N/A</c:v>
                </c:pt>
                <c:pt idx="3">
                  <c:v>#N/A</c:v>
                </c:pt>
                <c:pt idx="4">
                  <c:v>17.52</c:v>
                </c:pt>
                <c:pt idx="5">
                  <c:v>0</c:v>
                </c:pt>
                <c:pt idx="6">
                  <c:v>#N/A</c:v>
                </c:pt>
                <c:pt idx="7">
                  <c:v>#N/A</c:v>
                </c:pt>
                <c:pt idx="8">
                  <c:v>64.254000000000005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60.078000000000003</c:v>
                </c:pt>
                <c:pt idx="21">
                  <c:v>69.027000000000001</c:v>
                </c:pt>
                <c:pt idx="22">
                  <c:v>75.504000000000005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92.418999999999997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85.757999999999996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111.35199999999999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120.938</c:v>
                </c:pt>
                <c:pt idx="46">
                  <c:v>129.72200000000001</c:v>
                </c:pt>
                <c:pt idx="47">
                  <c:v>129.66800000000001</c:v>
                </c:pt>
                <c:pt idx="48">
                  <c:v>225.36</c:v>
                </c:pt>
                <c:pt idx="49">
                  <c:v>129.726</c:v>
                </c:pt>
                <c:pt idx="50">
                  <c:v>#N/A</c:v>
                </c:pt>
                <c:pt idx="51">
                  <c:v>131.12900000000002</c:v>
                </c:pt>
                <c:pt idx="52">
                  <c:v>131.13200000000001</c:v>
                </c:pt>
                <c:pt idx="53">
                  <c:v>#N/A</c:v>
                </c:pt>
                <c:pt idx="54">
                  <c:v>131.13</c:v>
                </c:pt>
                <c:pt idx="55">
                  <c:v>131.14399999999998</c:v>
                </c:pt>
                <c:pt idx="56">
                  <c:v>131.148</c:v>
                </c:pt>
                <c:pt idx="57">
                  <c:v>#N/A</c:v>
                </c:pt>
                <c:pt idx="58">
                  <c:v>#N/A</c:v>
                </c:pt>
                <c:pt idx="59">
                  <c:v>232.91800000000001</c:v>
                </c:pt>
                <c:pt idx="60">
                  <c:v>225.49100000000001</c:v>
                </c:pt>
                <c:pt idx="61">
                  <c:v>136.42500000000001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153.465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157.48500000000001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175.35500000000005</c:v>
                </c:pt>
                <c:pt idx="84">
                  <c:v>158.137</c:v>
                </c:pt>
                <c:pt idx="85">
                  <c:v>161.655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258.82800000000003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285.98099999999988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340.93599999999975</c:v>
                </c:pt>
                <c:pt idx="120">
                  <c:v>339.44599999999986</c:v>
                </c:pt>
                <c:pt idx="121">
                  <c:v>#N/A</c:v>
                </c:pt>
                <c:pt idx="122">
                  <c:v>340.0929999999999</c:v>
                </c:pt>
                <c:pt idx="123">
                  <c:v>#N/A</c:v>
                </c:pt>
                <c:pt idx="124">
                  <c:v>342.14499999999998</c:v>
                </c:pt>
              </c:numCache>
            </c:numRef>
          </c:xVal>
          <c:yVal>
            <c:numRef>
              <c:f>'DIPSA-CRA plotting'!$B$1832:$B$1956</c:f>
              <c:numCache>
                <c:formatCode>General</c:formatCode>
                <c:ptCount val="125"/>
                <c:pt idx="0">
                  <c:v>-1.5</c:v>
                </c:pt>
                <c:pt idx="1">
                  <c:v>0</c:v>
                </c:pt>
                <c:pt idx="2">
                  <c:v>2.6</c:v>
                </c:pt>
                <c:pt idx="3">
                  <c:v>5.0999999999999996</c:v>
                </c:pt>
                <c:pt idx="4">
                  <c:v>7</c:v>
                </c:pt>
                <c:pt idx="5">
                  <c:v>8.8000000000000007</c:v>
                </c:pt>
                <c:pt idx="6">
                  <c:v>10.6</c:v>
                </c:pt>
                <c:pt idx="7">
                  <c:v>23.7</c:v>
                </c:pt>
                <c:pt idx="8">
                  <c:v>24.7</c:v>
                </c:pt>
                <c:pt idx="9">
                  <c:v>24.9</c:v>
                </c:pt>
                <c:pt idx="10">
                  <c:v>25.6</c:v>
                </c:pt>
                <c:pt idx="11">
                  <c:v>25.6</c:v>
                </c:pt>
                <c:pt idx="12">
                  <c:v>25.6</c:v>
                </c:pt>
                <c:pt idx="13">
                  <c:v>27.8</c:v>
                </c:pt>
                <c:pt idx="14">
                  <c:v>33.200000000000003</c:v>
                </c:pt>
                <c:pt idx="15">
                  <c:v>35.700000000000003</c:v>
                </c:pt>
                <c:pt idx="16">
                  <c:v>38.800000000000004</c:v>
                </c:pt>
                <c:pt idx="17">
                  <c:v>39.1</c:v>
                </c:pt>
                <c:pt idx="18">
                  <c:v>41.2</c:v>
                </c:pt>
                <c:pt idx="19">
                  <c:v>43.3</c:v>
                </c:pt>
                <c:pt idx="20">
                  <c:v>43.3</c:v>
                </c:pt>
                <c:pt idx="21">
                  <c:v>44.1</c:v>
                </c:pt>
                <c:pt idx="22">
                  <c:v>44.5</c:v>
                </c:pt>
                <c:pt idx="23">
                  <c:v>47.4</c:v>
                </c:pt>
                <c:pt idx="24">
                  <c:v>51.8</c:v>
                </c:pt>
                <c:pt idx="25">
                  <c:v>54</c:v>
                </c:pt>
                <c:pt idx="26">
                  <c:v>55.1</c:v>
                </c:pt>
                <c:pt idx="27">
                  <c:v>56.6</c:v>
                </c:pt>
                <c:pt idx="28">
                  <c:v>56.6</c:v>
                </c:pt>
                <c:pt idx="29">
                  <c:v>57</c:v>
                </c:pt>
                <c:pt idx="30">
                  <c:v>57.7</c:v>
                </c:pt>
                <c:pt idx="31">
                  <c:v>63.7</c:v>
                </c:pt>
                <c:pt idx="32">
                  <c:v>65.599999999999994</c:v>
                </c:pt>
                <c:pt idx="33">
                  <c:v>68.099999999999994</c:v>
                </c:pt>
                <c:pt idx="34">
                  <c:v>69.900000000000006</c:v>
                </c:pt>
                <c:pt idx="35">
                  <c:v>74.400000000000006</c:v>
                </c:pt>
                <c:pt idx="36">
                  <c:v>78.2</c:v>
                </c:pt>
                <c:pt idx="37">
                  <c:v>79</c:v>
                </c:pt>
                <c:pt idx="38">
                  <c:v>79</c:v>
                </c:pt>
                <c:pt idx="39">
                  <c:v>87.8</c:v>
                </c:pt>
                <c:pt idx="40">
                  <c:v>88.8</c:v>
                </c:pt>
                <c:pt idx="41">
                  <c:v>95.5</c:v>
                </c:pt>
                <c:pt idx="42">
                  <c:v>98.1</c:v>
                </c:pt>
                <c:pt idx="43">
                  <c:v>102.4</c:v>
                </c:pt>
                <c:pt idx="44">
                  <c:v>103.1</c:v>
                </c:pt>
                <c:pt idx="45">
                  <c:v>108.1</c:v>
                </c:pt>
                <c:pt idx="46">
                  <c:v>111.5</c:v>
                </c:pt>
                <c:pt idx="47">
                  <c:v>111.5</c:v>
                </c:pt>
                <c:pt idx="48">
                  <c:v>111.5</c:v>
                </c:pt>
                <c:pt idx="49">
                  <c:v>111.5</c:v>
                </c:pt>
                <c:pt idx="50">
                  <c:v>112.2</c:v>
                </c:pt>
                <c:pt idx="51">
                  <c:v>112.8</c:v>
                </c:pt>
                <c:pt idx="52">
                  <c:v>112.8</c:v>
                </c:pt>
                <c:pt idx="53">
                  <c:v>112.8</c:v>
                </c:pt>
                <c:pt idx="54">
                  <c:v>112.8</c:v>
                </c:pt>
                <c:pt idx="55">
                  <c:v>113.4</c:v>
                </c:pt>
                <c:pt idx="56">
                  <c:v>113.4</c:v>
                </c:pt>
                <c:pt idx="57">
                  <c:v>115.7</c:v>
                </c:pt>
                <c:pt idx="58">
                  <c:v>117.19999999999999</c:v>
                </c:pt>
                <c:pt idx="59">
                  <c:v>118.69999999999999</c:v>
                </c:pt>
                <c:pt idx="60">
                  <c:v>118.7</c:v>
                </c:pt>
                <c:pt idx="61">
                  <c:v>118.7</c:v>
                </c:pt>
                <c:pt idx="62">
                  <c:v>121.7</c:v>
                </c:pt>
                <c:pt idx="63">
                  <c:v>126.9</c:v>
                </c:pt>
                <c:pt idx="64">
                  <c:v>126.9</c:v>
                </c:pt>
                <c:pt idx="65">
                  <c:v>127.4</c:v>
                </c:pt>
                <c:pt idx="66">
                  <c:v>127.9</c:v>
                </c:pt>
                <c:pt idx="67">
                  <c:v>127.9</c:v>
                </c:pt>
                <c:pt idx="68">
                  <c:v>129.6</c:v>
                </c:pt>
                <c:pt idx="69">
                  <c:v>131.1</c:v>
                </c:pt>
                <c:pt idx="70">
                  <c:v>134.5</c:v>
                </c:pt>
                <c:pt idx="71">
                  <c:v>135.69999999999999</c:v>
                </c:pt>
                <c:pt idx="72">
                  <c:v>136.4</c:v>
                </c:pt>
                <c:pt idx="73">
                  <c:v>136.69999999999999</c:v>
                </c:pt>
                <c:pt idx="74">
                  <c:v>136.79999999999998</c:v>
                </c:pt>
                <c:pt idx="75">
                  <c:v>136.80000000000001</c:v>
                </c:pt>
                <c:pt idx="76">
                  <c:v>137.1</c:v>
                </c:pt>
                <c:pt idx="77">
                  <c:v>137.5</c:v>
                </c:pt>
                <c:pt idx="78">
                  <c:v>137.5</c:v>
                </c:pt>
                <c:pt idx="79">
                  <c:v>137.5</c:v>
                </c:pt>
                <c:pt idx="80">
                  <c:v>137.5</c:v>
                </c:pt>
                <c:pt idx="81">
                  <c:v>137.6</c:v>
                </c:pt>
                <c:pt idx="82">
                  <c:v>137.6</c:v>
                </c:pt>
                <c:pt idx="83">
                  <c:v>138.5</c:v>
                </c:pt>
                <c:pt idx="84">
                  <c:v>138.6</c:v>
                </c:pt>
                <c:pt idx="85">
                  <c:v>138.6</c:v>
                </c:pt>
                <c:pt idx="86">
                  <c:v>138.6</c:v>
                </c:pt>
                <c:pt idx="87">
                  <c:v>140.80000000000001</c:v>
                </c:pt>
                <c:pt idx="88">
                  <c:v>142</c:v>
                </c:pt>
                <c:pt idx="89">
                  <c:v>142</c:v>
                </c:pt>
                <c:pt idx="90">
                  <c:v>142.5</c:v>
                </c:pt>
                <c:pt idx="91">
                  <c:v>143.5</c:v>
                </c:pt>
                <c:pt idx="92">
                  <c:v>145.4</c:v>
                </c:pt>
                <c:pt idx="93">
                  <c:v>147.19999999999999</c:v>
                </c:pt>
                <c:pt idx="94">
                  <c:v>150.19999999999999</c:v>
                </c:pt>
                <c:pt idx="95">
                  <c:v>151.30000000000001</c:v>
                </c:pt>
                <c:pt idx="96">
                  <c:v>152.1</c:v>
                </c:pt>
                <c:pt idx="97">
                  <c:v>153.80000000000001</c:v>
                </c:pt>
                <c:pt idx="98">
                  <c:v>157.19999999999999</c:v>
                </c:pt>
                <c:pt idx="99">
                  <c:v>161.6</c:v>
                </c:pt>
                <c:pt idx="100">
                  <c:v>163.30000000000001</c:v>
                </c:pt>
                <c:pt idx="101">
                  <c:v>167.6</c:v>
                </c:pt>
                <c:pt idx="102">
                  <c:v>170.3</c:v>
                </c:pt>
                <c:pt idx="103">
                  <c:v>172.4</c:v>
                </c:pt>
                <c:pt idx="104">
                  <c:v>173.3</c:v>
                </c:pt>
                <c:pt idx="105">
                  <c:v>175.2</c:v>
                </c:pt>
                <c:pt idx="106">
                  <c:v>175.79999999999998</c:v>
                </c:pt>
                <c:pt idx="107">
                  <c:v>176.7</c:v>
                </c:pt>
                <c:pt idx="108">
                  <c:v>177</c:v>
                </c:pt>
                <c:pt idx="109">
                  <c:v>177.6</c:v>
                </c:pt>
                <c:pt idx="110">
                  <c:v>177.8</c:v>
                </c:pt>
                <c:pt idx="111">
                  <c:v>177.8</c:v>
                </c:pt>
                <c:pt idx="112">
                  <c:v>177.8</c:v>
                </c:pt>
                <c:pt idx="113">
                  <c:v>178.29999999999998</c:v>
                </c:pt>
                <c:pt idx="114">
                  <c:v>184.8</c:v>
                </c:pt>
                <c:pt idx="115">
                  <c:v>184.8</c:v>
                </c:pt>
                <c:pt idx="116">
                  <c:v>184.8</c:v>
                </c:pt>
                <c:pt idx="117">
                  <c:v>185</c:v>
                </c:pt>
                <c:pt idx="118">
                  <c:v>188.8</c:v>
                </c:pt>
                <c:pt idx="119">
                  <c:v>194.7</c:v>
                </c:pt>
                <c:pt idx="120">
                  <c:v>194.7</c:v>
                </c:pt>
                <c:pt idx="121">
                  <c:v>194.7</c:v>
                </c:pt>
                <c:pt idx="122">
                  <c:v>194.7</c:v>
                </c:pt>
                <c:pt idx="123">
                  <c:v>195.2</c:v>
                </c:pt>
                <c:pt idx="124">
                  <c:v>195.7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753920"/>
        <c:axId val="32759808"/>
      </c:scatterChart>
      <c:valAx>
        <c:axId val="32753920"/>
        <c:scaling>
          <c:orientation val="minMax"/>
          <c:max val="360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32759808"/>
        <c:crosses val="autoZero"/>
        <c:crossBetween val="midCat"/>
        <c:majorUnit val="50"/>
      </c:valAx>
      <c:valAx>
        <c:axId val="32759808"/>
        <c:scaling>
          <c:orientation val="maxMin"/>
          <c:max val="350"/>
          <c:min val="-5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32753920"/>
        <c:crosses val="autoZero"/>
        <c:crossBetween val="midCat"/>
        <c:majorUnit val="50"/>
      </c:valAx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it-IT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noFill/>
              </a:ln>
            </c:spPr>
          </c:marker>
          <c:dPt>
            <c:idx val="50"/>
            <c:marker>
              <c:symbol val="circle"/>
              <c:size val="5"/>
            </c:marker>
            <c:bubble3D val="0"/>
          </c:dPt>
          <c:trendline>
            <c:trendlineType val="linear"/>
            <c:dispRSqr val="1"/>
            <c:dispEq val="0"/>
            <c:trendlineLbl>
              <c:layout>
                <c:manualLayout>
                  <c:x val="7.783226054256992E-2"/>
                  <c:y val="-1.1719111857341362E-2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it-IT"/>
                </a:p>
              </c:txPr>
            </c:trendlineLbl>
          </c:trendline>
          <c:xVal>
            <c:numRef>
              <c:f>'DIPSA-CRA plotting'!$C$1987:$C$2170</c:f>
              <c:numCache>
                <c:formatCode>General</c:formatCode>
                <c:ptCount val="184"/>
                <c:pt idx="0">
                  <c:v>#N/A</c:v>
                </c:pt>
                <c:pt idx="1">
                  <c:v>24.567999999999994</c:v>
                </c:pt>
                <c:pt idx="2">
                  <c:v>34.364000000000004</c:v>
                </c:pt>
                <c:pt idx="3">
                  <c:v>34.364000000000004</c:v>
                </c:pt>
                <c:pt idx="4">
                  <c:v>24.114000000000008</c:v>
                </c:pt>
                <c:pt idx="5">
                  <c:v>#N/A</c:v>
                </c:pt>
                <c:pt idx="6">
                  <c:v>24.120999999999999</c:v>
                </c:pt>
                <c:pt idx="7">
                  <c:v>24.7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23.151000000000007</c:v>
                </c:pt>
                <c:pt idx="12">
                  <c:v>#N/A</c:v>
                </c:pt>
                <c:pt idx="13">
                  <c:v>#N/A</c:v>
                </c:pt>
                <c:pt idx="14">
                  <c:v>24.224999999999994</c:v>
                </c:pt>
                <c:pt idx="15">
                  <c:v>#N/A</c:v>
                </c:pt>
                <c:pt idx="16">
                  <c:v>24.074999999999999</c:v>
                </c:pt>
                <c:pt idx="17">
                  <c:v>#N/A</c:v>
                </c:pt>
                <c:pt idx="18">
                  <c:v>#N/A</c:v>
                </c:pt>
                <c:pt idx="19">
                  <c:v>24.055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26.484000000000002</c:v>
                </c:pt>
                <c:pt idx="37">
                  <c:v>26.879000000000001</c:v>
                </c:pt>
                <c:pt idx="38">
                  <c:v>25.702999999999992</c:v>
                </c:pt>
                <c:pt idx="39">
                  <c:v>25.158999999999999</c:v>
                </c:pt>
                <c:pt idx="40">
                  <c:v>#N/A</c:v>
                </c:pt>
                <c:pt idx="41">
                  <c:v>25.4</c:v>
                </c:pt>
                <c:pt idx="42">
                  <c:v>#N/A</c:v>
                </c:pt>
                <c:pt idx="43">
                  <c:v>25.961999999999993</c:v>
                </c:pt>
                <c:pt idx="44">
                  <c:v>25.946000000000002</c:v>
                </c:pt>
                <c:pt idx="45">
                  <c:v>25.757000000000001</c:v>
                </c:pt>
                <c:pt idx="46">
                  <c:v>29.110000000000007</c:v>
                </c:pt>
                <c:pt idx="47">
                  <c:v>26.306999999999999</c:v>
                </c:pt>
                <c:pt idx="48">
                  <c:v>#N/A</c:v>
                </c:pt>
                <c:pt idx="49">
                  <c:v>25.994</c:v>
                </c:pt>
                <c:pt idx="50">
                  <c:v>34.993000000000002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22.161000000000001</c:v>
                </c:pt>
                <c:pt idx="59">
                  <c:v>#N/A</c:v>
                </c:pt>
                <c:pt idx="60">
                  <c:v>#N/A</c:v>
                </c:pt>
                <c:pt idx="61">
                  <c:v>41.053000000000004</c:v>
                </c:pt>
                <c:pt idx="62">
                  <c:v>#N/A</c:v>
                </c:pt>
                <c:pt idx="63">
                  <c:v>50.793000000000013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49.104000000000006</c:v>
                </c:pt>
                <c:pt idx="70">
                  <c:v>33.660000000000011</c:v>
                </c:pt>
                <c:pt idx="71">
                  <c:v>#N/A</c:v>
                </c:pt>
                <c:pt idx="72">
                  <c:v>#N/A</c:v>
                </c:pt>
                <c:pt idx="73">
                  <c:v>34.631</c:v>
                </c:pt>
                <c:pt idx="74">
                  <c:v>35.4</c:v>
                </c:pt>
                <c:pt idx="75">
                  <c:v>35.222000000000016</c:v>
                </c:pt>
                <c:pt idx="76">
                  <c:v>51.866</c:v>
                </c:pt>
                <c:pt idx="77">
                  <c:v>51.625000000000014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63.1</c:v>
                </c:pt>
                <c:pt idx="82">
                  <c:v>#N/A</c:v>
                </c:pt>
                <c:pt idx="83">
                  <c:v>#N/A</c:v>
                </c:pt>
                <c:pt idx="84">
                  <c:v>64.85499999999999</c:v>
                </c:pt>
                <c:pt idx="85">
                  <c:v>#N/A</c:v>
                </c:pt>
                <c:pt idx="86">
                  <c:v>#N/A</c:v>
                </c:pt>
                <c:pt idx="87">
                  <c:v>68.52</c:v>
                </c:pt>
                <c:pt idx="88">
                  <c:v>66.474999999999994</c:v>
                </c:pt>
                <c:pt idx="89">
                  <c:v>#N/A</c:v>
                </c:pt>
                <c:pt idx="90">
                  <c:v>69.497000000000028</c:v>
                </c:pt>
                <c:pt idx="91">
                  <c:v>39.529000000000003</c:v>
                </c:pt>
                <c:pt idx="92">
                  <c:v>73.998999999999995</c:v>
                </c:pt>
                <c:pt idx="93">
                  <c:v>#N/A</c:v>
                </c:pt>
                <c:pt idx="94">
                  <c:v>#N/A</c:v>
                </c:pt>
                <c:pt idx="95">
                  <c:v>49.863</c:v>
                </c:pt>
                <c:pt idx="96">
                  <c:v>83.015000000000001</c:v>
                </c:pt>
                <c:pt idx="97">
                  <c:v>#N/A</c:v>
                </c:pt>
                <c:pt idx="98">
                  <c:v>#N/A</c:v>
                </c:pt>
                <c:pt idx="99">
                  <c:v>92.131999999999991</c:v>
                </c:pt>
                <c:pt idx="100">
                  <c:v>#N/A</c:v>
                </c:pt>
                <c:pt idx="101">
                  <c:v>#N/A</c:v>
                </c:pt>
                <c:pt idx="102">
                  <c:v>73.834999999999994</c:v>
                </c:pt>
                <c:pt idx="103">
                  <c:v>#N/A</c:v>
                </c:pt>
                <c:pt idx="104">
                  <c:v>70.3</c:v>
                </c:pt>
                <c:pt idx="105">
                  <c:v>100.068</c:v>
                </c:pt>
                <c:pt idx="106">
                  <c:v>#N/A</c:v>
                </c:pt>
                <c:pt idx="107">
                  <c:v>98.501999999999995</c:v>
                </c:pt>
                <c:pt idx="108">
                  <c:v>#N/A</c:v>
                </c:pt>
                <c:pt idx="109">
                  <c:v>#N/A</c:v>
                </c:pt>
                <c:pt idx="110">
                  <c:v>101.283</c:v>
                </c:pt>
                <c:pt idx="111">
                  <c:v>#N/A</c:v>
                </c:pt>
                <c:pt idx="112">
                  <c:v>#N/A</c:v>
                </c:pt>
                <c:pt idx="113">
                  <c:v>100.955</c:v>
                </c:pt>
                <c:pt idx="114">
                  <c:v>93.268000000000001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106.54700000000003</c:v>
                </c:pt>
                <c:pt idx="119">
                  <c:v>#N/A</c:v>
                </c:pt>
                <c:pt idx="120">
                  <c:v>116.245</c:v>
                </c:pt>
                <c:pt idx="121">
                  <c:v>#N/A</c:v>
                </c:pt>
                <c:pt idx="122">
                  <c:v>69.849999999999994</c:v>
                </c:pt>
                <c:pt idx="123">
                  <c:v>#N/A</c:v>
                </c:pt>
                <c:pt idx="124">
                  <c:v>#N/A</c:v>
                </c:pt>
                <c:pt idx="125">
                  <c:v>129.62300000000002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129.98800000000006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129.90200000000004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201.27099999999999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171.702</c:v>
                </c:pt>
                <c:pt idx="149">
                  <c:v>#N/A</c:v>
                </c:pt>
                <c:pt idx="150">
                  <c:v>173.005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165.69900000000001</c:v>
                </c:pt>
                <c:pt idx="155">
                  <c:v>#N/A</c:v>
                </c:pt>
                <c:pt idx="156">
                  <c:v>#N/A</c:v>
                </c:pt>
                <c:pt idx="157">
                  <c:v>163.16900000000001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153.77799999999999</c:v>
                </c:pt>
                <c:pt idx="162">
                  <c:v>162.541</c:v>
                </c:pt>
                <c:pt idx="163">
                  <c:v>#N/A</c:v>
                </c:pt>
                <c:pt idx="164">
                  <c:v>#N/A</c:v>
                </c:pt>
                <c:pt idx="165">
                  <c:v>158.76300000000001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163.24199999999999</c:v>
                </c:pt>
                <c:pt idx="173">
                  <c:v>151.92500000000001</c:v>
                </c:pt>
                <c:pt idx="174">
                  <c:v>152.107</c:v>
                </c:pt>
                <c:pt idx="175">
                  <c:v>155.49200000000005</c:v>
                </c:pt>
                <c:pt idx="176">
                  <c:v>151.31900000000002</c:v>
                </c:pt>
                <c:pt idx="177">
                  <c:v>155.38600000000005</c:v>
                </c:pt>
                <c:pt idx="178">
                  <c:v>156.37700000000001</c:v>
                </c:pt>
                <c:pt idx="179">
                  <c:v>156.31300000000002</c:v>
                </c:pt>
                <c:pt idx="180">
                  <c:v>157.04499999999999</c:v>
                </c:pt>
                <c:pt idx="181">
                  <c:v>155.64399999999998</c:v>
                </c:pt>
                <c:pt idx="182">
                  <c:v>155.97399999999999</c:v>
                </c:pt>
                <c:pt idx="183">
                  <c:v>156.69300000000001</c:v>
                </c:pt>
              </c:numCache>
            </c:numRef>
          </c:xVal>
          <c:yVal>
            <c:numRef>
              <c:f>'DIPSA-CRA plotting'!$B$2310:$B$2523</c:f>
              <c:numCache>
                <c:formatCode>General</c:formatCode>
                <c:ptCount val="214"/>
                <c:pt idx="0">
                  <c:v>50.6</c:v>
                </c:pt>
                <c:pt idx="1">
                  <c:v>51</c:v>
                </c:pt>
                <c:pt idx="2" formatCode="0.0">
                  <c:v>51.3</c:v>
                </c:pt>
                <c:pt idx="3">
                  <c:v>51.4</c:v>
                </c:pt>
                <c:pt idx="4">
                  <c:v>52.1</c:v>
                </c:pt>
                <c:pt idx="5">
                  <c:v>52.3</c:v>
                </c:pt>
                <c:pt idx="6">
                  <c:v>52.5</c:v>
                </c:pt>
                <c:pt idx="7" formatCode="0.0">
                  <c:v>52.9</c:v>
                </c:pt>
                <c:pt idx="8">
                  <c:v>52.9</c:v>
                </c:pt>
                <c:pt idx="9">
                  <c:v>52.9</c:v>
                </c:pt>
                <c:pt idx="10" formatCode="0.0">
                  <c:v>53.6</c:v>
                </c:pt>
                <c:pt idx="11">
                  <c:v>53.6</c:v>
                </c:pt>
                <c:pt idx="12">
                  <c:v>53.6</c:v>
                </c:pt>
                <c:pt idx="13">
                  <c:v>53.6</c:v>
                </c:pt>
                <c:pt idx="14">
                  <c:v>53.6</c:v>
                </c:pt>
                <c:pt idx="15">
                  <c:v>53.9</c:v>
                </c:pt>
                <c:pt idx="16">
                  <c:v>53.9</c:v>
                </c:pt>
                <c:pt idx="17" formatCode="0.0">
                  <c:v>55.5</c:v>
                </c:pt>
                <c:pt idx="18">
                  <c:v>55.6</c:v>
                </c:pt>
                <c:pt idx="19">
                  <c:v>56.8</c:v>
                </c:pt>
                <c:pt idx="20">
                  <c:v>57</c:v>
                </c:pt>
                <c:pt idx="21" formatCode="0.0">
                  <c:v>58</c:v>
                </c:pt>
                <c:pt idx="22" formatCode="0.0">
                  <c:v>58</c:v>
                </c:pt>
                <c:pt idx="23">
                  <c:v>58</c:v>
                </c:pt>
                <c:pt idx="24">
                  <c:v>58</c:v>
                </c:pt>
                <c:pt idx="25">
                  <c:v>59.3</c:v>
                </c:pt>
                <c:pt idx="26">
                  <c:v>59.7</c:v>
                </c:pt>
                <c:pt idx="27" formatCode="0.0">
                  <c:v>60.3</c:v>
                </c:pt>
                <c:pt idx="28" formatCode="0.0">
                  <c:v>60.3</c:v>
                </c:pt>
                <c:pt idx="29">
                  <c:v>60.3</c:v>
                </c:pt>
                <c:pt idx="30">
                  <c:v>60.3</c:v>
                </c:pt>
                <c:pt idx="31">
                  <c:v>60.3</c:v>
                </c:pt>
                <c:pt idx="32">
                  <c:v>61.3</c:v>
                </c:pt>
                <c:pt idx="33" formatCode="0.0">
                  <c:v>61.4</c:v>
                </c:pt>
                <c:pt idx="34">
                  <c:v>62.4</c:v>
                </c:pt>
                <c:pt idx="35">
                  <c:v>62.6</c:v>
                </c:pt>
                <c:pt idx="36" formatCode="0.0">
                  <c:v>63.4</c:v>
                </c:pt>
                <c:pt idx="37">
                  <c:v>63.4</c:v>
                </c:pt>
                <c:pt idx="38">
                  <c:v>63.6</c:v>
                </c:pt>
                <c:pt idx="39">
                  <c:v>64.8</c:v>
                </c:pt>
                <c:pt idx="40" formatCode="0.0">
                  <c:v>65.3</c:v>
                </c:pt>
                <c:pt idx="41" formatCode="0.0">
                  <c:v>67.400000000000006</c:v>
                </c:pt>
                <c:pt idx="42">
                  <c:v>67.400000000000006</c:v>
                </c:pt>
                <c:pt idx="43">
                  <c:v>67.400000000000006</c:v>
                </c:pt>
                <c:pt idx="44">
                  <c:v>68</c:v>
                </c:pt>
                <c:pt idx="45" formatCode="0.0">
                  <c:v>69.099999999999994</c:v>
                </c:pt>
                <c:pt idx="46">
                  <c:v>69.2</c:v>
                </c:pt>
                <c:pt idx="47">
                  <c:v>71.099999999999994</c:v>
                </c:pt>
                <c:pt idx="48" formatCode="0.0">
                  <c:v>71.7</c:v>
                </c:pt>
                <c:pt idx="49">
                  <c:v>72.8</c:v>
                </c:pt>
                <c:pt idx="50" formatCode="0.0">
                  <c:v>73.8</c:v>
                </c:pt>
                <c:pt idx="51">
                  <c:v>74</c:v>
                </c:pt>
                <c:pt idx="52">
                  <c:v>74.599999999999994</c:v>
                </c:pt>
                <c:pt idx="53">
                  <c:v>75.5</c:v>
                </c:pt>
                <c:pt idx="54">
                  <c:v>78.8</c:v>
                </c:pt>
                <c:pt idx="55">
                  <c:v>79.099999999999994</c:v>
                </c:pt>
                <c:pt idx="56">
                  <c:v>79.900000000000006</c:v>
                </c:pt>
                <c:pt idx="57">
                  <c:v>80.400000000000006</c:v>
                </c:pt>
                <c:pt idx="58">
                  <c:v>80.599999999999994</c:v>
                </c:pt>
                <c:pt idx="59">
                  <c:v>80.599999999999994</c:v>
                </c:pt>
                <c:pt idx="60">
                  <c:v>80.900000000000006</c:v>
                </c:pt>
                <c:pt idx="61">
                  <c:v>81.400000000000006</c:v>
                </c:pt>
                <c:pt idx="62" formatCode="0.0">
                  <c:v>81.7</c:v>
                </c:pt>
                <c:pt idx="63">
                  <c:v>81.7</c:v>
                </c:pt>
                <c:pt idx="64">
                  <c:v>81.7</c:v>
                </c:pt>
                <c:pt idx="65">
                  <c:v>81.7</c:v>
                </c:pt>
                <c:pt idx="66">
                  <c:v>81.7</c:v>
                </c:pt>
                <c:pt idx="67">
                  <c:v>81.7</c:v>
                </c:pt>
                <c:pt idx="68">
                  <c:v>81.7</c:v>
                </c:pt>
                <c:pt idx="69">
                  <c:v>81.7</c:v>
                </c:pt>
                <c:pt idx="70" formatCode="0.0">
                  <c:v>81.900000000000006</c:v>
                </c:pt>
                <c:pt idx="71">
                  <c:v>81.900000000000006</c:v>
                </c:pt>
                <c:pt idx="72">
                  <c:v>82.4</c:v>
                </c:pt>
                <c:pt idx="73">
                  <c:v>82.4</c:v>
                </c:pt>
                <c:pt idx="74" formatCode="0.0">
                  <c:v>83</c:v>
                </c:pt>
                <c:pt idx="75">
                  <c:v>83</c:v>
                </c:pt>
                <c:pt idx="76">
                  <c:v>83.3</c:v>
                </c:pt>
                <c:pt idx="77">
                  <c:v>83.3</c:v>
                </c:pt>
                <c:pt idx="78">
                  <c:v>83.6</c:v>
                </c:pt>
                <c:pt idx="79">
                  <c:v>84.1</c:v>
                </c:pt>
                <c:pt idx="80">
                  <c:v>84.6</c:v>
                </c:pt>
                <c:pt idx="81">
                  <c:v>86.4</c:v>
                </c:pt>
                <c:pt idx="82">
                  <c:v>86.6</c:v>
                </c:pt>
                <c:pt idx="83">
                  <c:v>86.6</c:v>
                </c:pt>
                <c:pt idx="84">
                  <c:v>86.6</c:v>
                </c:pt>
                <c:pt idx="85">
                  <c:v>88.9</c:v>
                </c:pt>
                <c:pt idx="86">
                  <c:v>89.9</c:v>
                </c:pt>
                <c:pt idx="87">
                  <c:v>93.1</c:v>
                </c:pt>
                <c:pt idx="88">
                  <c:v>93.4</c:v>
                </c:pt>
                <c:pt idx="89">
                  <c:v>93.8</c:v>
                </c:pt>
                <c:pt idx="90">
                  <c:v>95.5</c:v>
                </c:pt>
                <c:pt idx="91">
                  <c:v>95.8</c:v>
                </c:pt>
                <c:pt idx="92">
                  <c:v>97</c:v>
                </c:pt>
                <c:pt idx="93">
                  <c:v>97.5</c:v>
                </c:pt>
                <c:pt idx="94">
                  <c:v>97.6</c:v>
                </c:pt>
                <c:pt idx="95">
                  <c:v>97.6</c:v>
                </c:pt>
                <c:pt idx="96">
                  <c:v>97.6</c:v>
                </c:pt>
                <c:pt idx="97" formatCode="0.0">
                  <c:v>98.5</c:v>
                </c:pt>
                <c:pt idx="98">
                  <c:v>98.5</c:v>
                </c:pt>
                <c:pt idx="99">
                  <c:v>98.5</c:v>
                </c:pt>
                <c:pt idx="100">
                  <c:v>98.9</c:v>
                </c:pt>
                <c:pt idx="101" formatCode="0.0">
                  <c:v>99.9</c:v>
                </c:pt>
                <c:pt idx="102" formatCode="0.0">
                  <c:v>100.4</c:v>
                </c:pt>
                <c:pt idx="103">
                  <c:v>100.4</c:v>
                </c:pt>
                <c:pt idx="104">
                  <c:v>100.7</c:v>
                </c:pt>
                <c:pt idx="105">
                  <c:v>101.9</c:v>
                </c:pt>
                <c:pt idx="106">
                  <c:v>103</c:v>
                </c:pt>
                <c:pt idx="107">
                  <c:v>103.4</c:v>
                </c:pt>
                <c:pt idx="108">
                  <c:v>103.9</c:v>
                </c:pt>
                <c:pt idx="109">
                  <c:v>105.6</c:v>
                </c:pt>
                <c:pt idx="110" formatCode="0.0">
                  <c:v>110</c:v>
                </c:pt>
                <c:pt idx="111">
                  <c:v>110.4</c:v>
                </c:pt>
                <c:pt idx="112">
                  <c:v>110.5</c:v>
                </c:pt>
                <c:pt idx="113">
                  <c:v>110.5</c:v>
                </c:pt>
                <c:pt idx="114" formatCode="0.0">
                  <c:v>110.8</c:v>
                </c:pt>
                <c:pt idx="115">
                  <c:v>110.8</c:v>
                </c:pt>
                <c:pt idx="116" formatCode="0.0">
                  <c:v>111.2</c:v>
                </c:pt>
                <c:pt idx="117">
                  <c:v>111.6</c:v>
                </c:pt>
                <c:pt idx="118">
                  <c:v>113.5</c:v>
                </c:pt>
                <c:pt idx="119">
                  <c:v>113.5</c:v>
                </c:pt>
                <c:pt idx="120">
                  <c:v>114.5</c:v>
                </c:pt>
                <c:pt idx="121">
                  <c:v>114.5</c:v>
                </c:pt>
                <c:pt idx="122">
                  <c:v>116.2</c:v>
                </c:pt>
                <c:pt idx="123">
                  <c:v>117.8</c:v>
                </c:pt>
                <c:pt idx="124" formatCode="0.0">
                  <c:v>118.6</c:v>
                </c:pt>
                <c:pt idx="125" formatCode="0.0">
                  <c:v>119</c:v>
                </c:pt>
                <c:pt idx="126">
                  <c:v>119</c:v>
                </c:pt>
                <c:pt idx="127">
                  <c:v>122</c:v>
                </c:pt>
                <c:pt idx="128">
                  <c:v>122</c:v>
                </c:pt>
                <c:pt idx="129">
                  <c:v>123.5</c:v>
                </c:pt>
                <c:pt idx="130">
                  <c:v>126.7</c:v>
                </c:pt>
                <c:pt idx="131">
                  <c:v>127.6</c:v>
                </c:pt>
                <c:pt idx="132">
                  <c:v>131.5</c:v>
                </c:pt>
                <c:pt idx="133">
                  <c:v>144.30000000000001</c:v>
                </c:pt>
                <c:pt idx="134">
                  <c:v>148.30000000000001</c:v>
                </c:pt>
                <c:pt idx="135">
                  <c:v>148.4</c:v>
                </c:pt>
                <c:pt idx="136">
                  <c:v>151.4</c:v>
                </c:pt>
                <c:pt idx="137">
                  <c:v>151.4</c:v>
                </c:pt>
                <c:pt idx="138">
                  <c:v>151.5</c:v>
                </c:pt>
                <c:pt idx="139" formatCode="0.0">
                  <c:v>152</c:v>
                </c:pt>
                <c:pt idx="140">
                  <c:v>152</c:v>
                </c:pt>
                <c:pt idx="141">
                  <c:v>153.1</c:v>
                </c:pt>
                <c:pt idx="142" formatCode="0.0">
                  <c:v>154.80000000000001</c:v>
                </c:pt>
                <c:pt idx="143">
                  <c:v>155</c:v>
                </c:pt>
                <c:pt idx="144">
                  <c:v>155.5</c:v>
                </c:pt>
                <c:pt idx="145">
                  <c:v>155.5</c:v>
                </c:pt>
                <c:pt idx="146">
                  <c:v>156.19999999999999</c:v>
                </c:pt>
                <c:pt idx="147">
                  <c:v>156.69999999999999</c:v>
                </c:pt>
                <c:pt idx="148">
                  <c:v>156.69999999999999</c:v>
                </c:pt>
                <c:pt idx="149">
                  <c:v>157.1</c:v>
                </c:pt>
                <c:pt idx="150">
                  <c:v>157.19999999999999</c:v>
                </c:pt>
                <c:pt idx="151">
                  <c:v>157.4</c:v>
                </c:pt>
                <c:pt idx="152">
                  <c:v>157.69999999999999</c:v>
                </c:pt>
                <c:pt idx="153">
                  <c:v>157.9</c:v>
                </c:pt>
                <c:pt idx="154">
                  <c:v>157.9</c:v>
                </c:pt>
                <c:pt idx="155">
                  <c:v>158</c:v>
                </c:pt>
                <c:pt idx="156">
                  <c:v>158</c:v>
                </c:pt>
                <c:pt idx="157">
                  <c:v>158</c:v>
                </c:pt>
                <c:pt idx="158">
                  <c:v>158</c:v>
                </c:pt>
                <c:pt idx="159">
                  <c:v>158</c:v>
                </c:pt>
                <c:pt idx="160">
                  <c:v>158</c:v>
                </c:pt>
                <c:pt idx="193">
                  <c:v>-2</c:v>
                </c:pt>
                <c:pt idx="194">
                  <c:v>-0.3000000000000001</c:v>
                </c:pt>
                <c:pt idx="195">
                  <c:v>0</c:v>
                </c:pt>
                <c:pt idx="196">
                  <c:v>0</c:v>
                </c:pt>
                <c:pt idx="197">
                  <c:v>0</c:v>
                </c:pt>
                <c:pt idx="198">
                  <c:v>0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</c:v>
                </c:pt>
                <c:pt idx="207">
                  <c:v>1.3</c:v>
                </c:pt>
                <c:pt idx="208">
                  <c:v>1.4</c:v>
                </c:pt>
                <c:pt idx="209">
                  <c:v>1.4</c:v>
                </c:pt>
                <c:pt idx="210">
                  <c:v>1.4</c:v>
                </c:pt>
                <c:pt idx="211">
                  <c:v>1.9000000000000001</c:v>
                </c:pt>
                <c:pt idx="212">
                  <c:v>2.1999999999999993</c:v>
                </c:pt>
                <c:pt idx="213">
                  <c:v>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849920"/>
        <c:axId val="32851456"/>
      </c:scatterChart>
      <c:valAx>
        <c:axId val="32849920"/>
        <c:scaling>
          <c:orientation val="minMax"/>
          <c:max val="360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32851456"/>
        <c:crosses val="autoZero"/>
        <c:crossBetween val="midCat"/>
        <c:majorUnit val="50"/>
      </c:valAx>
      <c:valAx>
        <c:axId val="32851456"/>
        <c:scaling>
          <c:orientation val="maxMin"/>
          <c:max val="350"/>
          <c:min val="-5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32849920"/>
        <c:crosses val="autoZero"/>
        <c:crossBetween val="midCat"/>
        <c:majorUnit val="50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it-IT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noFill/>
              </a:ln>
            </c:spPr>
          </c:marker>
          <c:dPt>
            <c:idx val="50"/>
            <c:marker>
              <c:symbol val="circle"/>
              <c:size val="5"/>
            </c:marker>
            <c:bubble3D val="0"/>
          </c:dPt>
          <c:trendline>
            <c:trendlineType val="linear"/>
            <c:dispRSqr val="1"/>
            <c:dispEq val="0"/>
            <c:trendlineLbl>
              <c:layout>
                <c:manualLayout>
                  <c:x val="7.7400850755724504E-2"/>
                  <c:y val="-2.6755526041172571E-2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it-IT"/>
                </a:p>
              </c:txPr>
            </c:trendlineLbl>
          </c:trendline>
          <c:xVal>
            <c:numRef>
              <c:f>'DIPSA-CRA plotting'!$C$2199:$C$2470</c:f>
              <c:numCache>
                <c:formatCode>General</c:formatCode>
                <c:ptCount val="272"/>
                <c:pt idx="0">
                  <c:v>#N/A</c:v>
                </c:pt>
                <c:pt idx="1">
                  <c:v>#N/A</c:v>
                </c:pt>
                <c:pt idx="2">
                  <c:v>0</c:v>
                </c:pt>
                <c:pt idx="3">
                  <c:v>12.89</c:v>
                </c:pt>
                <c:pt idx="4">
                  <c:v>#N/A</c:v>
                </c:pt>
                <c:pt idx="5">
                  <c:v>#N/A</c:v>
                </c:pt>
                <c:pt idx="6">
                  <c:v>20.475999999999992</c:v>
                </c:pt>
                <c:pt idx="7">
                  <c:v>17.544</c:v>
                </c:pt>
                <c:pt idx="8">
                  <c:v>17.739000000000001</c:v>
                </c:pt>
                <c:pt idx="9">
                  <c:v>17.608000000000001</c:v>
                </c:pt>
                <c:pt idx="10">
                  <c:v>17.888000000000002</c:v>
                </c:pt>
                <c:pt idx="11">
                  <c:v>17.782999999999991</c:v>
                </c:pt>
                <c:pt idx="12">
                  <c:v>17.873999999999999</c:v>
                </c:pt>
                <c:pt idx="13">
                  <c:v>#N/A</c:v>
                </c:pt>
                <c:pt idx="14">
                  <c:v>16.154000000000007</c:v>
                </c:pt>
                <c:pt idx="15">
                  <c:v>16.614999999999998</c:v>
                </c:pt>
                <c:pt idx="16">
                  <c:v>#N/A</c:v>
                </c:pt>
                <c:pt idx="17">
                  <c:v>17.611999999999998</c:v>
                </c:pt>
                <c:pt idx="18">
                  <c:v>#N/A</c:v>
                </c:pt>
                <c:pt idx="19">
                  <c:v>14.541</c:v>
                </c:pt>
                <c:pt idx="20">
                  <c:v>17.57</c:v>
                </c:pt>
                <c:pt idx="21">
                  <c:v>18.227</c:v>
                </c:pt>
                <c:pt idx="22">
                  <c:v>18.600000000000001</c:v>
                </c:pt>
                <c:pt idx="23">
                  <c:v>18.548999999999992</c:v>
                </c:pt>
                <c:pt idx="24">
                  <c:v>9.5030000000000001</c:v>
                </c:pt>
                <c:pt idx="25">
                  <c:v>#N/A</c:v>
                </c:pt>
                <c:pt idx="26">
                  <c:v>13.696</c:v>
                </c:pt>
                <c:pt idx="27">
                  <c:v>12.5</c:v>
                </c:pt>
                <c:pt idx="28">
                  <c:v>18.449000000000002</c:v>
                </c:pt>
                <c:pt idx="29">
                  <c:v>13.169</c:v>
                </c:pt>
                <c:pt idx="30">
                  <c:v>#N/A</c:v>
                </c:pt>
                <c:pt idx="31">
                  <c:v>15.718</c:v>
                </c:pt>
                <c:pt idx="32">
                  <c:v>#N/A</c:v>
                </c:pt>
                <c:pt idx="33">
                  <c:v>#N/A</c:v>
                </c:pt>
                <c:pt idx="34">
                  <c:v>14.806000000000004</c:v>
                </c:pt>
                <c:pt idx="35">
                  <c:v>18.475999999999992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15.772</c:v>
                </c:pt>
                <c:pt idx="40">
                  <c:v>15.751000000000001</c:v>
                </c:pt>
                <c:pt idx="41">
                  <c:v>15.755000000000004</c:v>
                </c:pt>
                <c:pt idx="42">
                  <c:v>15.767000000000001</c:v>
                </c:pt>
                <c:pt idx="43">
                  <c:v>15.75</c:v>
                </c:pt>
                <c:pt idx="44">
                  <c:v>15.747</c:v>
                </c:pt>
                <c:pt idx="45">
                  <c:v>12.256</c:v>
                </c:pt>
                <c:pt idx="46">
                  <c:v>15.701000000000001</c:v>
                </c:pt>
                <c:pt idx="47">
                  <c:v>#N/A</c:v>
                </c:pt>
                <c:pt idx="48">
                  <c:v>15.746</c:v>
                </c:pt>
                <c:pt idx="49">
                  <c:v>#N/A</c:v>
                </c:pt>
                <c:pt idx="50">
                  <c:v>#N/A</c:v>
                </c:pt>
                <c:pt idx="51">
                  <c:v>15.749000000000001</c:v>
                </c:pt>
                <c:pt idx="52">
                  <c:v>15.744</c:v>
                </c:pt>
                <c:pt idx="53">
                  <c:v>19.872</c:v>
                </c:pt>
                <c:pt idx="54">
                  <c:v>19.846</c:v>
                </c:pt>
                <c:pt idx="55">
                  <c:v>#N/A</c:v>
                </c:pt>
                <c:pt idx="56">
                  <c:v>31.564999999999994</c:v>
                </c:pt>
                <c:pt idx="57">
                  <c:v>#N/A</c:v>
                </c:pt>
                <c:pt idx="58">
                  <c:v>35.06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34.850999999999999</c:v>
                </c:pt>
                <c:pt idx="65">
                  <c:v>#N/A</c:v>
                </c:pt>
                <c:pt idx="66">
                  <c:v>33.736000000000011</c:v>
                </c:pt>
                <c:pt idx="67">
                  <c:v>34.222000000000016</c:v>
                </c:pt>
                <c:pt idx="68">
                  <c:v>#N/A</c:v>
                </c:pt>
                <c:pt idx="69">
                  <c:v>#N/A</c:v>
                </c:pt>
                <c:pt idx="70">
                  <c:v>31.558</c:v>
                </c:pt>
                <c:pt idx="71">
                  <c:v>#N/A</c:v>
                </c:pt>
                <c:pt idx="72">
                  <c:v>#N/A</c:v>
                </c:pt>
                <c:pt idx="73">
                  <c:v>31.571999999999999</c:v>
                </c:pt>
                <c:pt idx="74">
                  <c:v>#N/A</c:v>
                </c:pt>
                <c:pt idx="75">
                  <c:v>49.742000000000012</c:v>
                </c:pt>
                <c:pt idx="76">
                  <c:v>50.014000000000003</c:v>
                </c:pt>
                <c:pt idx="77">
                  <c:v>113.321</c:v>
                </c:pt>
                <c:pt idx="78">
                  <c:v>67.781999999999996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57.273000000000003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60.196000000000012</c:v>
                </c:pt>
                <c:pt idx="95">
                  <c:v>59.768000000000015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62.489000000000004</c:v>
                </c:pt>
                <c:pt idx="102">
                  <c:v>#N/A</c:v>
                </c:pt>
                <c:pt idx="103">
                  <c:v>#N/A</c:v>
                </c:pt>
                <c:pt idx="104">
                  <c:v>57.763000000000012</c:v>
                </c:pt>
                <c:pt idx="105">
                  <c:v>#N/A</c:v>
                </c:pt>
                <c:pt idx="106">
                  <c:v>#N/A</c:v>
                </c:pt>
                <c:pt idx="107">
                  <c:v>56.28</c:v>
                </c:pt>
                <c:pt idx="108">
                  <c:v>60.964000000000006</c:v>
                </c:pt>
                <c:pt idx="109">
                  <c:v>#N/A</c:v>
                </c:pt>
                <c:pt idx="110">
                  <c:v>64.548000000000002</c:v>
                </c:pt>
                <c:pt idx="111">
                  <c:v>94.221000000000004</c:v>
                </c:pt>
                <c:pt idx="112">
                  <c:v>#N/A</c:v>
                </c:pt>
                <c:pt idx="113">
                  <c:v>52.044000000000004</c:v>
                </c:pt>
                <c:pt idx="114">
                  <c:v>#N/A</c:v>
                </c:pt>
                <c:pt idx="115">
                  <c:v>62.424000000000007</c:v>
                </c:pt>
                <c:pt idx="116">
                  <c:v>#N/A</c:v>
                </c:pt>
                <c:pt idx="117">
                  <c:v>#N/A</c:v>
                </c:pt>
                <c:pt idx="118">
                  <c:v>61.38</c:v>
                </c:pt>
                <c:pt idx="119">
                  <c:v>#N/A</c:v>
                </c:pt>
                <c:pt idx="120">
                  <c:v>62.795000000000016</c:v>
                </c:pt>
                <c:pt idx="121">
                  <c:v>66.41400000000003</c:v>
                </c:pt>
                <c:pt idx="122">
                  <c:v>63.372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67.348000000000013</c:v>
                </c:pt>
                <c:pt idx="130">
                  <c:v>62.969000000000001</c:v>
                </c:pt>
                <c:pt idx="131">
                  <c:v>65.843999999999994</c:v>
                </c:pt>
                <c:pt idx="132">
                  <c:v>62.286000000000001</c:v>
                </c:pt>
                <c:pt idx="133">
                  <c:v>63.377000000000002</c:v>
                </c:pt>
                <c:pt idx="134">
                  <c:v>63.796000000000021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76.563999999999993</c:v>
                </c:pt>
                <c:pt idx="139">
                  <c:v>77.504000000000005</c:v>
                </c:pt>
                <c:pt idx="140">
                  <c:v>#N/A</c:v>
                </c:pt>
                <c:pt idx="141">
                  <c:v>#N/A</c:v>
                </c:pt>
                <c:pt idx="142">
                  <c:v>76.562000000000012</c:v>
                </c:pt>
                <c:pt idx="143">
                  <c:v>72.197000000000003</c:v>
                </c:pt>
                <c:pt idx="144">
                  <c:v>#N/A</c:v>
                </c:pt>
                <c:pt idx="145">
                  <c:v>75.495000000000005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74.953999999999994</c:v>
                </c:pt>
                <c:pt idx="150">
                  <c:v>82.456000000000003</c:v>
                </c:pt>
                <c:pt idx="151">
                  <c:v>78.211000000000027</c:v>
                </c:pt>
                <c:pt idx="152">
                  <c:v>#N/A</c:v>
                </c:pt>
                <c:pt idx="153">
                  <c:v>#N/A</c:v>
                </c:pt>
                <c:pt idx="154">
                  <c:v>83.958000000000013</c:v>
                </c:pt>
                <c:pt idx="155">
                  <c:v>81.85499999999999</c:v>
                </c:pt>
                <c:pt idx="156">
                  <c:v>89.947000000000031</c:v>
                </c:pt>
                <c:pt idx="157">
                  <c:v>#N/A</c:v>
                </c:pt>
                <c:pt idx="158">
                  <c:v>88.253</c:v>
                </c:pt>
                <c:pt idx="159">
                  <c:v>#N/A</c:v>
                </c:pt>
                <c:pt idx="160">
                  <c:v>96.994000000000028</c:v>
                </c:pt>
                <c:pt idx="161">
                  <c:v>100.057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102.196</c:v>
                </c:pt>
                <c:pt idx="166">
                  <c:v>#N/A</c:v>
                </c:pt>
                <c:pt idx="167">
                  <c:v>108.75700000000002</c:v>
                </c:pt>
                <c:pt idx="168">
                  <c:v>111.05200000000001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104.67799999999998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107.843</c:v>
                </c:pt>
                <c:pt idx="186">
                  <c:v>104.37799999999999</c:v>
                </c:pt>
                <c:pt idx="187">
                  <c:v>#N/A</c:v>
                </c:pt>
                <c:pt idx="188">
                  <c:v>99.887999999999991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141.86000000000001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137.971</c:v>
                </c:pt>
                <c:pt idx="213">
                  <c:v>156.90800000000004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150.1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142.65300000000002</c:v>
                </c:pt>
                <c:pt idx="226">
                  <c:v>143.471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177.40800000000004</c:v>
                </c:pt>
                <c:pt idx="237">
                  <c:v>#N/A</c:v>
                </c:pt>
                <c:pt idx="238">
                  <c:v>169.667</c:v>
                </c:pt>
                <c:pt idx="239">
                  <c:v>#N/A</c:v>
                </c:pt>
                <c:pt idx="240">
                  <c:v>133.36500000000001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147.24099999999999</c:v>
                </c:pt>
                <c:pt idx="245">
                  <c:v>#N/A</c:v>
                </c:pt>
                <c:pt idx="246">
                  <c:v>#N/A</c:v>
                </c:pt>
                <c:pt idx="247">
                  <c:v>131.37800000000001</c:v>
                </c:pt>
                <c:pt idx="248">
                  <c:v>131.61399999999998</c:v>
                </c:pt>
                <c:pt idx="249">
                  <c:v>#N/A</c:v>
                </c:pt>
                <c:pt idx="250">
                  <c:v>137.23999999999998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131.92700000000005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125.569</c:v>
                </c:pt>
                <c:pt idx="261">
                  <c:v>128.10499999999999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134.065</c:v>
                </c:pt>
                <c:pt idx="267">
                  <c:v>129.91</c:v>
                </c:pt>
                <c:pt idx="268">
                  <c:v>130.33700000000005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</c:numCache>
            </c:numRef>
          </c:xVal>
          <c:yVal>
            <c:numRef>
              <c:f>'DIPSA-CRA plotting'!$B$2503:$B$2683</c:f>
              <c:numCache>
                <c:formatCode>General</c:formatCode>
                <c:ptCount val="181"/>
                <c:pt idx="0">
                  <c:v>-2</c:v>
                </c:pt>
                <c:pt idx="1">
                  <c:v>-0.3000000000000001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1.3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1.9000000000000001</c:v>
                </c:pt>
                <c:pt idx="19">
                  <c:v>2.1999999999999993</c:v>
                </c:pt>
                <c:pt idx="20">
                  <c:v>3</c:v>
                </c:pt>
                <c:pt idx="21">
                  <c:v>5.6</c:v>
                </c:pt>
                <c:pt idx="22">
                  <c:v>5.6999999999999975</c:v>
                </c:pt>
                <c:pt idx="23">
                  <c:v>5.6999999999999975</c:v>
                </c:pt>
                <c:pt idx="24">
                  <c:v>5.6999999999999975</c:v>
                </c:pt>
                <c:pt idx="25">
                  <c:v>5.6999999999999975</c:v>
                </c:pt>
                <c:pt idx="26">
                  <c:v>5.7</c:v>
                </c:pt>
                <c:pt idx="27">
                  <c:v>6.1</c:v>
                </c:pt>
                <c:pt idx="28">
                  <c:v>7.3</c:v>
                </c:pt>
                <c:pt idx="29">
                  <c:v>8.1</c:v>
                </c:pt>
                <c:pt idx="30">
                  <c:v>8.2000000000000011</c:v>
                </c:pt>
                <c:pt idx="31">
                  <c:v>9.9</c:v>
                </c:pt>
                <c:pt idx="32">
                  <c:v>10.3</c:v>
                </c:pt>
                <c:pt idx="33">
                  <c:v>10.3</c:v>
                </c:pt>
                <c:pt idx="34">
                  <c:v>10.3</c:v>
                </c:pt>
                <c:pt idx="35">
                  <c:v>10.3</c:v>
                </c:pt>
                <c:pt idx="36">
                  <c:v>10.3</c:v>
                </c:pt>
                <c:pt idx="37">
                  <c:v>11.5</c:v>
                </c:pt>
                <c:pt idx="38">
                  <c:v>11.5</c:v>
                </c:pt>
                <c:pt idx="39">
                  <c:v>12.6</c:v>
                </c:pt>
                <c:pt idx="40">
                  <c:v>12.7</c:v>
                </c:pt>
                <c:pt idx="41">
                  <c:v>12.7</c:v>
                </c:pt>
                <c:pt idx="42">
                  <c:v>12.1</c:v>
                </c:pt>
                <c:pt idx="43">
                  <c:v>12.7</c:v>
                </c:pt>
                <c:pt idx="44">
                  <c:v>12.7</c:v>
                </c:pt>
                <c:pt idx="45">
                  <c:v>13.3</c:v>
                </c:pt>
                <c:pt idx="46">
                  <c:v>13.8</c:v>
                </c:pt>
                <c:pt idx="47">
                  <c:v>15</c:v>
                </c:pt>
                <c:pt idx="48">
                  <c:v>15.1</c:v>
                </c:pt>
                <c:pt idx="49">
                  <c:v>15.1</c:v>
                </c:pt>
                <c:pt idx="50">
                  <c:v>24.3</c:v>
                </c:pt>
                <c:pt idx="51">
                  <c:v>49.8</c:v>
                </c:pt>
                <c:pt idx="52">
                  <c:v>49.8</c:v>
                </c:pt>
                <c:pt idx="53">
                  <c:v>49.8</c:v>
                </c:pt>
                <c:pt idx="54">
                  <c:v>49.8</c:v>
                </c:pt>
                <c:pt idx="55">
                  <c:v>49.8</c:v>
                </c:pt>
                <c:pt idx="56">
                  <c:v>50.7</c:v>
                </c:pt>
                <c:pt idx="57">
                  <c:v>58.4</c:v>
                </c:pt>
                <c:pt idx="58">
                  <c:v>60.1</c:v>
                </c:pt>
                <c:pt idx="59">
                  <c:v>60.1</c:v>
                </c:pt>
                <c:pt idx="60">
                  <c:v>60.1</c:v>
                </c:pt>
                <c:pt idx="61">
                  <c:v>60.7</c:v>
                </c:pt>
                <c:pt idx="62">
                  <c:v>60.8</c:v>
                </c:pt>
                <c:pt idx="63">
                  <c:v>60.800000000000004</c:v>
                </c:pt>
                <c:pt idx="64">
                  <c:v>61.2</c:v>
                </c:pt>
                <c:pt idx="65">
                  <c:v>61.7</c:v>
                </c:pt>
                <c:pt idx="66">
                  <c:v>62.6</c:v>
                </c:pt>
                <c:pt idx="67">
                  <c:v>63.1</c:v>
                </c:pt>
                <c:pt idx="68">
                  <c:v>63.20000000000001</c:v>
                </c:pt>
                <c:pt idx="69">
                  <c:v>63.20000000000001</c:v>
                </c:pt>
                <c:pt idx="70">
                  <c:v>63.20000000000001</c:v>
                </c:pt>
                <c:pt idx="71">
                  <c:v>65</c:v>
                </c:pt>
                <c:pt idx="72">
                  <c:v>65.8</c:v>
                </c:pt>
                <c:pt idx="73">
                  <c:v>66</c:v>
                </c:pt>
                <c:pt idx="74">
                  <c:v>66</c:v>
                </c:pt>
                <c:pt idx="75">
                  <c:v>66.2</c:v>
                </c:pt>
                <c:pt idx="76">
                  <c:v>68.5</c:v>
                </c:pt>
                <c:pt idx="77">
                  <c:v>68.800000000000011</c:v>
                </c:pt>
                <c:pt idx="78">
                  <c:v>69.599999999999994</c:v>
                </c:pt>
                <c:pt idx="79">
                  <c:v>69.599999999999994</c:v>
                </c:pt>
                <c:pt idx="80">
                  <c:v>73.400000000000006</c:v>
                </c:pt>
                <c:pt idx="81">
                  <c:v>74.099999999999994</c:v>
                </c:pt>
                <c:pt idx="82">
                  <c:v>84.7</c:v>
                </c:pt>
                <c:pt idx="83">
                  <c:v>89.1</c:v>
                </c:pt>
                <c:pt idx="84">
                  <c:v>89.6</c:v>
                </c:pt>
                <c:pt idx="85">
                  <c:v>90.9</c:v>
                </c:pt>
                <c:pt idx="86">
                  <c:v>91</c:v>
                </c:pt>
                <c:pt idx="87">
                  <c:v>91</c:v>
                </c:pt>
                <c:pt idx="88">
                  <c:v>91.5</c:v>
                </c:pt>
                <c:pt idx="89">
                  <c:v>91.7</c:v>
                </c:pt>
                <c:pt idx="90">
                  <c:v>92</c:v>
                </c:pt>
                <c:pt idx="91">
                  <c:v>92.2</c:v>
                </c:pt>
                <c:pt idx="92">
                  <c:v>103</c:v>
                </c:pt>
                <c:pt idx="93">
                  <c:v>116.1</c:v>
                </c:pt>
                <c:pt idx="94">
                  <c:v>116.9</c:v>
                </c:pt>
                <c:pt idx="95">
                  <c:v>117.4</c:v>
                </c:pt>
                <c:pt idx="96">
                  <c:v>120</c:v>
                </c:pt>
                <c:pt idx="97">
                  <c:v>120</c:v>
                </c:pt>
                <c:pt idx="98">
                  <c:v>120.3</c:v>
                </c:pt>
                <c:pt idx="99">
                  <c:v>120.4</c:v>
                </c:pt>
                <c:pt idx="100">
                  <c:v>120.4</c:v>
                </c:pt>
                <c:pt idx="101">
                  <c:v>120.4</c:v>
                </c:pt>
                <c:pt idx="102">
                  <c:v>120.7</c:v>
                </c:pt>
                <c:pt idx="103">
                  <c:v>121.7</c:v>
                </c:pt>
                <c:pt idx="104">
                  <c:v>121.7</c:v>
                </c:pt>
                <c:pt idx="105">
                  <c:v>122.7</c:v>
                </c:pt>
                <c:pt idx="106">
                  <c:v>122.7</c:v>
                </c:pt>
                <c:pt idx="107">
                  <c:v>122.7</c:v>
                </c:pt>
                <c:pt idx="108">
                  <c:v>123.3</c:v>
                </c:pt>
                <c:pt idx="109">
                  <c:v>124.2</c:v>
                </c:pt>
                <c:pt idx="110">
                  <c:v>124.2</c:v>
                </c:pt>
                <c:pt idx="111">
                  <c:v>124.4</c:v>
                </c:pt>
                <c:pt idx="112">
                  <c:v>125.8</c:v>
                </c:pt>
                <c:pt idx="113">
                  <c:v>127.2</c:v>
                </c:pt>
                <c:pt idx="114">
                  <c:v>129.5</c:v>
                </c:pt>
                <c:pt idx="115">
                  <c:v>131.80000000000001</c:v>
                </c:pt>
                <c:pt idx="116">
                  <c:v>138.6</c:v>
                </c:pt>
                <c:pt idx="117">
                  <c:v>138.6</c:v>
                </c:pt>
                <c:pt idx="118">
                  <c:v>139.30000000000001</c:v>
                </c:pt>
                <c:pt idx="119">
                  <c:v>140.1</c:v>
                </c:pt>
                <c:pt idx="120">
                  <c:v>140.9</c:v>
                </c:pt>
                <c:pt idx="121">
                  <c:v>144.30000000000001</c:v>
                </c:pt>
                <c:pt idx="122">
                  <c:v>145.69999999999999</c:v>
                </c:pt>
                <c:pt idx="123">
                  <c:v>149</c:v>
                </c:pt>
                <c:pt idx="124">
                  <c:v>150.9</c:v>
                </c:pt>
                <c:pt idx="125">
                  <c:v>154.30000000000001</c:v>
                </c:pt>
                <c:pt idx="126">
                  <c:v>154.30000000000001</c:v>
                </c:pt>
                <c:pt idx="127">
                  <c:v>154.80000000000001</c:v>
                </c:pt>
                <c:pt idx="128">
                  <c:v>156.1</c:v>
                </c:pt>
                <c:pt idx="129">
                  <c:v>156.19999999999999</c:v>
                </c:pt>
                <c:pt idx="130">
                  <c:v>157.4</c:v>
                </c:pt>
                <c:pt idx="131">
                  <c:v>163.80000000000001</c:v>
                </c:pt>
                <c:pt idx="132">
                  <c:v>172.1</c:v>
                </c:pt>
                <c:pt idx="133">
                  <c:v>181.1</c:v>
                </c:pt>
                <c:pt idx="134">
                  <c:v>181.1</c:v>
                </c:pt>
                <c:pt idx="135">
                  <c:v>181.6</c:v>
                </c:pt>
                <c:pt idx="136">
                  <c:v>181.7</c:v>
                </c:pt>
                <c:pt idx="137">
                  <c:v>184.3</c:v>
                </c:pt>
                <c:pt idx="138">
                  <c:v>185.7</c:v>
                </c:pt>
                <c:pt idx="139">
                  <c:v>185.7</c:v>
                </c:pt>
                <c:pt idx="140">
                  <c:v>186.6</c:v>
                </c:pt>
                <c:pt idx="141">
                  <c:v>187</c:v>
                </c:pt>
                <c:pt idx="142">
                  <c:v>188.6</c:v>
                </c:pt>
                <c:pt idx="143">
                  <c:v>188.6</c:v>
                </c:pt>
                <c:pt idx="144">
                  <c:v>189</c:v>
                </c:pt>
                <c:pt idx="145">
                  <c:v>189</c:v>
                </c:pt>
                <c:pt idx="146">
                  <c:v>196.2</c:v>
                </c:pt>
                <c:pt idx="147">
                  <c:v>197.5</c:v>
                </c:pt>
                <c:pt idx="148">
                  <c:v>202.2</c:v>
                </c:pt>
                <c:pt idx="149">
                  <c:v>203.2</c:v>
                </c:pt>
                <c:pt idx="150">
                  <c:v>205.2</c:v>
                </c:pt>
                <c:pt idx="151">
                  <c:v>206.4</c:v>
                </c:pt>
                <c:pt idx="152">
                  <c:v>207.5</c:v>
                </c:pt>
                <c:pt idx="153">
                  <c:v>207.9</c:v>
                </c:pt>
                <c:pt idx="154">
                  <c:v>207.9</c:v>
                </c:pt>
                <c:pt idx="155">
                  <c:v>210.6</c:v>
                </c:pt>
                <c:pt idx="156">
                  <c:v>210.6</c:v>
                </c:pt>
                <c:pt idx="157">
                  <c:v>211.7</c:v>
                </c:pt>
                <c:pt idx="158">
                  <c:v>212.1</c:v>
                </c:pt>
                <c:pt idx="159">
                  <c:v>212.1</c:v>
                </c:pt>
                <c:pt idx="160">
                  <c:v>212.1</c:v>
                </c:pt>
                <c:pt idx="161">
                  <c:v>213.3</c:v>
                </c:pt>
                <c:pt idx="162">
                  <c:v>213.4</c:v>
                </c:pt>
                <c:pt idx="163">
                  <c:v>213.6</c:v>
                </c:pt>
                <c:pt idx="164">
                  <c:v>213.7</c:v>
                </c:pt>
                <c:pt idx="165">
                  <c:v>215.5</c:v>
                </c:pt>
                <c:pt idx="166">
                  <c:v>215.5</c:v>
                </c:pt>
                <c:pt idx="167">
                  <c:v>215.5</c:v>
                </c:pt>
                <c:pt idx="168">
                  <c:v>215.8</c:v>
                </c:pt>
                <c:pt idx="169">
                  <c:v>216</c:v>
                </c:pt>
                <c:pt idx="170">
                  <c:v>216.1</c:v>
                </c:pt>
                <c:pt idx="171">
                  <c:v>216.7</c:v>
                </c:pt>
                <c:pt idx="172">
                  <c:v>216.9</c:v>
                </c:pt>
                <c:pt idx="173">
                  <c:v>217</c:v>
                </c:pt>
                <c:pt idx="174">
                  <c:v>217</c:v>
                </c:pt>
                <c:pt idx="175">
                  <c:v>218.5</c:v>
                </c:pt>
                <c:pt idx="176">
                  <c:v>218.9</c:v>
                </c:pt>
                <c:pt idx="177">
                  <c:v>219</c:v>
                </c:pt>
                <c:pt idx="178">
                  <c:v>219</c:v>
                </c:pt>
                <c:pt idx="179">
                  <c:v>221</c:v>
                </c:pt>
                <c:pt idx="180">
                  <c:v>221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863744"/>
        <c:axId val="32865280"/>
      </c:scatterChart>
      <c:valAx>
        <c:axId val="32863744"/>
        <c:scaling>
          <c:orientation val="minMax"/>
          <c:max val="360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32865280"/>
        <c:crosses val="autoZero"/>
        <c:crossBetween val="midCat"/>
        <c:majorUnit val="50"/>
      </c:valAx>
      <c:valAx>
        <c:axId val="32865280"/>
        <c:scaling>
          <c:orientation val="maxMin"/>
          <c:max val="350"/>
          <c:min val="-5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32863744"/>
        <c:crosses val="autoZero"/>
        <c:crossBetween val="midCat"/>
        <c:majorUnit val="50"/>
      </c:valAx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it-IT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noFill/>
              </a:ln>
            </c:spPr>
          </c:marker>
          <c:dPt>
            <c:idx val="50"/>
            <c:marker>
              <c:symbol val="circle"/>
              <c:size val="5"/>
            </c:marker>
            <c:bubble3D val="0"/>
          </c:dPt>
          <c:trendline>
            <c:trendlineType val="linear"/>
            <c:dispRSqr val="1"/>
            <c:dispEq val="0"/>
            <c:trendlineLbl>
              <c:layout>
                <c:manualLayout>
                  <c:x val="7.5949994549956143E-2"/>
                  <c:y val="-5.146407480314974E-2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it-IT"/>
                </a:p>
              </c:txPr>
            </c:trendlineLbl>
          </c:trendline>
          <c:xVal>
            <c:numRef>
              <c:f>'DIPSA-CRA plotting'!$C$2503:$C$2683</c:f>
              <c:numCache>
                <c:formatCode>General</c:formatCode>
                <c:ptCount val="181"/>
                <c:pt idx="0">
                  <c:v>62.58</c:v>
                </c:pt>
                <c:pt idx="1">
                  <c:v>#N/A</c:v>
                </c:pt>
                <c:pt idx="2">
                  <c:v>#N/A</c:v>
                </c:pt>
                <c:pt idx="3">
                  <c:v>4.01</c:v>
                </c:pt>
                <c:pt idx="4">
                  <c:v>4.0720000000000001</c:v>
                </c:pt>
                <c:pt idx="5">
                  <c:v>65.751999999999995</c:v>
                </c:pt>
                <c:pt idx="6">
                  <c:v>2.464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0</c:v>
                </c:pt>
                <c:pt idx="15">
                  <c:v>2.1119999999999997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3.9299999999999997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86.138999999999982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87.144000000000005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87.620999999999981</c:v>
                </c:pt>
                <c:pt idx="41">
                  <c:v>#N/A</c:v>
                </c:pt>
                <c:pt idx="42">
                  <c:v>86.692999999999998</c:v>
                </c:pt>
                <c:pt idx="43">
                  <c:v>89.477999999999994</c:v>
                </c:pt>
                <c:pt idx="44">
                  <c:v>90.123999999999981</c:v>
                </c:pt>
                <c:pt idx="45">
                  <c:v>92.524999999999991</c:v>
                </c:pt>
                <c:pt idx="46">
                  <c:v>101.17199999999998</c:v>
                </c:pt>
                <c:pt idx="47">
                  <c:v>12.575000000000001</c:v>
                </c:pt>
                <c:pt idx="48">
                  <c:v>100.83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133.00400000000002</c:v>
                </c:pt>
                <c:pt idx="59">
                  <c:v>141.15900000000002</c:v>
                </c:pt>
                <c:pt idx="60">
                  <c:v>#N/A</c:v>
                </c:pt>
                <c:pt idx="61">
                  <c:v>145.39100000000005</c:v>
                </c:pt>
                <c:pt idx="62">
                  <c:v>#N/A</c:v>
                </c:pt>
                <c:pt idx="63">
                  <c:v>142.74299999999999</c:v>
                </c:pt>
                <c:pt idx="64">
                  <c:v>128.917</c:v>
                </c:pt>
                <c:pt idx="65">
                  <c:v>144.43100000000001</c:v>
                </c:pt>
                <c:pt idx="66">
                  <c:v>#N/A</c:v>
                </c:pt>
                <c:pt idx="67">
                  <c:v>150.232</c:v>
                </c:pt>
                <c:pt idx="68">
                  <c:v>146.90100000000001</c:v>
                </c:pt>
                <c:pt idx="69">
                  <c:v>147.286</c:v>
                </c:pt>
                <c:pt idx="70">
                  <c:v>146.74299999999999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143.85700000000003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169.13899999999998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232.10399999999998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143.45700000000002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249.21599999999998</c:v>
                </c:pt>
                <c:pt idx="117">
                  <c:v>256.39799999999997</c:v>
                </c:pt>
                <c:pt idx="118">
                  <c:v>255.52800000000005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274.59399999999994</c:v>
                </c:pt>
                <c:pt idx="124">
                  <c:v>#N/A</c:v>
                </c:pt>
                <c:pt idx="125">
                  <c:v>278.80100000000004</c:v>
                </c:pt>
                <c:pt idx="126">
                  <c:v>273.88499999999999</c:v>
                </c:pt>
                <c:pt idx="127">
                  <c:v>273.76800000000003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300.13599999999997</c:v>
                </c:pt>
                <c:pt idx="132">
                  <c:v>300.21599999999995</c:v>
                </c:pt>
                <c:pt idx="133">
                  <c:v>326.53000000000003</c:v>
                </c:pt>
                <c:pt idx="134">
                  <c:v>329.53099999999995</c:v>
                </c:pt>
                <c:pt idx="135">
                  <c:v>#N/A</c:v>
                </c:pt>
                <c:pt idx="136">
                  <c:v>313.16800000000001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316.38200000000001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355.08099999999996</c:v>
                </c:pt>
                <c:pt idx="153">
                  <c:v>355.08099999999996</c:v>
                </c:pt>
                <c:pt idx="154">
                  <c:v>355.00600000000003</c:v>
                </c:pt>
                <c:pt idx="155">
                  <c:v>#N/A</c:v>
                </c:pt>
                <c:pt idx="156">
                  <c:v>#N/A</c:v>
                </c:pt>
                <c:pt idx="157">
                  <c:v>352.69799999999992</c:v>
                </c:pt>
                <c:pt idx="158">
                  <c:v>360.42399999999986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362.86200000000002</c:v>
                </c:pt>
                <c:pt idx="166">
                  <c:v>367.06200000000001</c:v>
                </c:pt>
                <c:pt idx="167">
                  <c:v>#N/A</c:v>
                </c:pt>
                <c:pt idx="168">
                  <c:v>367.41099999999994</c:v>
                </c:pt>
                <c:pt idx="169">
                  <c:v>#N/A</c:v>
                </c:pt>
                <c:pt idx="170">
                  <c:v>370.47599999999994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383.17899999999992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</c:numCache>
            </c:numRef>
          </c:xVal>
          <c:yVal>
            <c:numRef>
              <c:f>'DIPSA-CRA plotting'!$B$2503:$B$2683</c:f>
              <c:numCache>
                <c:formatCode>General</c:formatCode>
                <c:ptCount val="181"/>
                <c:pt idx="0">
                  <c:v>-2</c:v>
                </c:pt>
                <c:pt idx="1">
                  <c:v>-0.30000000000000004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1.3</c:v>
                </c:pt>
                <c:pt idx="15">
                  <c:v>1.4</c:v>
                </c:pt>
                <c:pt idx="16">
                  <c:v>1.4</c:v>
                </c:pt>
                <c:pt idx="17">
                  <c:v>1.4</c:v>
                </c:pt>
                <c:pt idx="18">
                  <c:v>1.9000000000000001</c:v>
                </c:pt>
                <c:pt idx="19">
                  <c:v>2.1999999999999993</c:v>
                </c:pt>
                <c:pt idx="20">
                  <c:v>3</c:v>
                </c:pt>
                <c:pt idx="21">
                  <c:v>5.6</c:v>
                </c:pt>
                <c:pt idx="22">
                  <c:v>5.6999999999999984</c:v>
                </c:pt>
                <c:pt idx="23">
                  <c:v>5.6999999999999984</c:v>
                </c:pt>
                <c:pt idx="24">
                  <c:v>5.6999999999999984</c:v>
                </c:pt>
                <c:pt idx="25">
                  <c:v>5.6999999999999984</c:v>
                </c:pt>
                <c:pt idx="26">
                  <c:v>5.7</c:v>
                </c:pt>
                <c:pt idx="27">
                  <c:v>6.1</c:v>
                </c:pt>
                <c:pt idx="28">
                  <c:v>7.3</c:v>
                </c:pt>
                <c:pt idx="29">
                  <c:v>8.1</c:v>
                </c:pt>
                <c:pt idx="30">
                  <c:v>8.2000000000000011</c:v>
                </c:pt>
                <c:pt idx="31">
                  <c:v>9.9</c:v>
                </c:pt>
                <c:pt idx="32">
                  <c:v>10.3</c:v>
                </c:pt>
                <c:pt idx="33">
                  <c:v>10.3</c:v>
                </c:pt>
                <c:pt idx="34">
                  <c:v>10.3</c:v>
                </c:pt>
                <c:pt idx="35">
                  <c:v>10.3</c:v>
                </c:pt>
                <c:pt idx="36">
                  <c:v>10.3</c:v>
                </c:pt>
                <c:pt idx="37">
                  <c:v>11.5</c:v>
                </c:pt>
                <c:pt idx="38">
                  <c:v>11.5</c:v>
                </c:pt>
                <c:pt idx="39">
                  <c:v>12.6</c:v>
                </c:pt>
                <c:pt idx="40">
                  <c:v>12.7</c:v>
                </c:pt>
                <c:pt idx="41">
                  <c:v>12.7</c:v>
                </c:pt>
                <c:pt idx="42">
                  <c:v>12.1</c:v>
                </c:pt>
                <c:pt idx="43">
                  <c:v>12.7</c:v>
                </c:pt>
                <c:pt idx="44">
                  <c:v>12.7</c:v>
                </c:pt>
                <c:pt idx="45">
                  <c:v>13.3</c:v>
                </c:pt>
                <c:pt idx="46">
                  <c:v>13.8</c:v>
                </c:pt>
                <c:pt idx="47">
                  <c:v>15</c:v>
                </c:pt>
                <c:pt idx="48">
                  <c:v>15.1</c:v>
                </c:pt>
                <c:pt idx="49">
                  <c:v>15.1</c:v>
                </c:pt>
                <c:pt idx="50">
                  <c:v>24.3</c:v>
                </c:pt>
                <c:pt idx="51">
                  <c:v>49.8</c:v>
                </c:pt>
                <c:pt idx="52">
                  <c:v>49.8</c:v>
                </c:pt>
                <c:pt idx="53">
                  <c:v>49.8</c:v>
                </c:pt>
                <c:pt idx="54">
                  <c:v>49.8</c:v>
                </c:pt>
                <c:pt idx="55">
                  <c:v>49.8</c:v>
                </c:pt>
                <c:pt idx="56">
                  <c:v>50.7</c:v>
                </c:pt>
                <c:pt idx="57">
                  <c:v>58.4</c:v>
                </c:pt>
                <c:pt idx="58">
                  <c:v>60.1</c:v>
                </c:pt>
                <c:pt idx="59">
                  <c:v>60.1</c:v>
                </c:pt>
                <c:pt idx="60">
                  <c:v>60.1</c:v>
                </c:pt>
                <c:pt idx="61">
                  <c:v>60.7</c:v>
                </c:pt>
                <c:pt idx="62">
                  <c:v>60.8</c:v>
                </c:pt>
                <c:pt idx="63">
                  <c:v>60.800000000000004</c:v>
                </c:pt>
                <c:pt idx="64">
                  <c:v>61.2</c:v>
                </c:pt>
                <c:pt idx="65">
                  <c:v>61.7</c:v>
                </c:pt>
                <c:pt idx="66">
                  <c:v>62.6</c:v>
                </c:pt>
                <c:pt idx="67">
                  <c:v>63.1</c:v>
                </c:pt>
                <c:pt idx="68">
                  <c:v>63.20000000000001</c:v>
                </c:pt>
                <c:pt idx="69">
                  <c:v>63.20000000000001</c:v>
                </c:pt>
                <c:pt idx="70">
                  <c:v>63.20000000000001</c:v>
                </c:pt>
                <c:pt idx="71">
                  <c:v>65</c:v>
                </c:pt>
                <c:pt idx="72">
                  <c:v>65.8</c:v>
                </c:pt>
                <c:pt idx="73">
                  <c:v>66</c:v>
                </c:pt>
                <c:pt idx="74">
                  <c:v>66</c:v>
                </c:pt>
                <c:pt idx="75">
                  <c:v>66.2</c:v>
                </c:pt>
                <c:pt idx="76">
                  <c:v>68.5</c:v>
                </c:pt>
                <c:pt idx="77">
                  <c:v>68.800000000000011</c:v>
                </c:pt>
                <c:pt idx="78">
                  <c:v>69.599999999999994</c:v>
                </c:pt>
                <c:pt idx="79">
                  <c:v>69.599999999999994</c:v>
                </c:pt>
                <c:pt idx="80">
                  <c:v>73.400000000000006</c:v>
                </c:pt>
                <c:pt idx="81">
                  <c:v>74.099999999999994</c:v>
                </c:pt>
                <c:pt idx="82">
                  <c:v>84.7</c:v>
                </c:pt>
                <c:pt idx="83">
                  <c:v>89.1</c:v>
                </c:pt>
                <c:pt idx="84">
                  <c:v>89.6</c:v>
                </c:pt>
                <c:pt idx="85">
                  <c:v>90.9</c:v>
                </c:pt>
                <c:pt idx="86">
                  <c:v>91</c:v>
                </c:pt>
                <c:pt idx="87">
                  <c:v>91</c:v>
                </c:pt>
                <c:pt idx="88">
                  <c:v>91.5</c:v>
                </c:pt>
                <c:pt idx="89">
                  <c:v>91.7</c:v>
                </c:pt>
                <c:pt idx="90">
                  <c:v>92</c:v>
                </c:pt>
                <c:pt idx="91">
                  <c:v>92.2</c:v>
                </c:pt>
                <c:pt idx="92">
                  <c:v>103</c:v>
                </c:pt>
                <c:pt idx="93">
                  <c:v>116.1</c:v>
                </c:pt>
                <c:pt idx="94">
                  <c:v>116.9</c:v>
                </c:pt>
                <c:pt idx="95">
                  <c:v>117.4</c:v>
                </c:pt>
                <c:pt idx="96">
                  <c:v>120</c:v>
                </c:pt>
                <c:pt idx="97">
                  <c:v>120</c:v>
                </c:pt>
                <c:pt idx="98">
                  <c:v>120.3</c:v>
                </c:pt>
                <c:pt idx="99">
                  <c:v>120.4</c:v>
                </c:pt>
                <c:pt idx="100">
                  <c:v>120.4</c:v>
                </c:pt>
                <c:pt idx="101">
                  <c:v>120.4</c:v>
                </c:pt>
                <c:pt idx="102">
                  <c:v>120.7</c:v>
                </c:pt>
                <c:pt idx="103">
                  <c:v>121.7</c:v>
                </c:pt>
                <c:pt idx="104">
                  <c:v>121.7</c:v>
                </c:pt>
                <c:pt idx="105">
                  <c:v>122.7</c:v>
                </c:pt>
                <c:pt idx="106">
                  <c:v>122.7</c:v>
                </c:pt>
                <c:pt idx="107">
                  <c:v>122.7</c:v>
                </c:pt>
                <c:pt idx="108">
                  <c:v>123.3</c:v>
                </c:pt>
                <c:pt idx="109">
                  <c:v>124.2</c:v>
                </c:pt>
                <c:pt idx="110">
                  <c:v>124.2</c:v>
                </c:pt>
                <c:pt idx="111">
                  <c:v>124.4</c:v>
                </c:pt>
                <c:pt idx="112">
                  <c:v>125.8</c:v>
                </c:pt>
                <c:pt idx="113">
                  <c:v>127.2</c:v>
                </c:pt>
                <c:pt idx="114">
                  <c:v>129.5</c:v>
                </c:pt>
                <c:pt idx="115">
                  <c:v>131.80000000000001</c:v>
                </c:pt>
                <c:pt idx="116">
                  <c:v>138.6</c:v>
                </c:pt>
                <c:pt idx="117">
                  <c:v>138.6</c:v>
                </c:pt>
                <c:pt idx="118">
                  <c:v>139.30000000000001</c:v>
                </c:pt>
                <c:pt idx="119">
                  <c:v>140.1</c:v>
                </c:pt>
                <c:pt idx="120">
                  <c:v>140.9</c:v>
                </c:pt>
                <c:pt idx="121">
                  <c:v>144.30000000000001</c:v>
                </c:pt>
                <c:pt idx="122">
                  <c:v>145.69999999999999</c:v>
                </c:pt>
                <c:pt idx="123">
                  <c:v>149</c:v>
                </c:pt>
                <c:pt idx="124">
                  <c:v>150.9</c:v>
                </c:pt>
                <c:pt idx="125">
                  <c:v>154.30000000000001</c:v>
                </c:pt>
                <c:pt idx="126">
                  <c:v>154.30000000000001</c:v>
                </c:pt>
                <c:pt idx="127">
                  <c:v>154.80000000000001</c:v>
                </c:pt>
                <c:pt idx="128">
                  <c:v>156.1</c:v>
                </c:pt>
                <c:pt idx="129">
                  <c:v>156.19999999999999</c:v>
                </c:pt>
                <c:pt idx="130">
                  <c:v>157.4</c:v>
                </c:pt>
                <c:pt idx="131">
                  <c:v>163.80000000000001</c:v>
                </c:pt>
                <c:pt idx="132">
                  <c:v>172.1</c:v>
                </c:pt>
                <c:pt idx="133">
                  <c:v>181.1</c:v>
                </c:pt>
                <c:pt idx="134">
                  <c:v>181.1</c:v>
                </c:pt>
                <c:pt idx="135">
                  <c:v>181.6</c:v>
                </c:pt>
                <c:pt idx="136">
                  <c:v>181.7</c:v>
                </c:pt>
                <c:pt idx="137">
                  <c:v>184.3</c:v>
                </c:pt>
                <c:pt idx="138">
                  <c:v>185.7</c:v>
                </c:pt>
                <c:pt idx="139">
                  <c:v>185.7</c:v>
                </c:pt>
                <c:pt idx="140">
                  <c:v>186.6</c:v>
                </c:pt>
                <c:pt idx="141">
                  <c:v>187</c:v>
                </c:pt>
                <c:pt idx="142">
                  <c:v>188.6</c:v>
                </c:pt>
                <c:pt idx="143">
                  <c:v>188.6</c:v>
                </c:pt>
                <c:pt idx="144">
                  <c:v>189</c:v>
                </c:pt>
                <c:pt idx="145">
                  <c:v>189</c:v>
                </c:pt>
                <c:pt idx="146">
                  <c:v>196.2</c:v>
                </c:pt>
                <c:pt idx="147">
                  <c:v>197.5</c:v>
                </c:pt>
                <c:pt idx="148">
                  <c:v>202.2</c:v>
                </c:pt>
                <c:pt idx="149">
                  <c:v>203.2</c:v>
                </c:pt>
                <c:pt idx="150">
                  <c:v>205.2</c:v>
                </c:pt>
                <c:pt idx="151">
                  <c:v>206.4</c:v>
                </c:pt>
                <c:pt idx="152">
                  <c:v>207.5</c:v>
                </c:pt>
                <c:pt idx="153">
                  <c:v>207.9</c:v>
                </c:pt>
                <c:pt idx="154">
                  <c:v>207.9</c:v>
                </c:pt>
                <c:pt idx="155">
                  <c:v>210.6</c:v>
                </c:pt>
                <c:pt idx="156">
                  <c:v>210.6</c:v>
                </c:pt>
                <c:pt idx="157">
                  <c:v>211.7</c:v>
                </c:pt>
                <c:pt idx="158">
                  <c:v>212.1</c:v>
                </c:pt>
                <c:pt idx="159">
                  <c:v>212.1</c:v>
                </c:pt>
                <c:pt idx="160">
                  <c:v>212.1</c:v>
                </c:pt>
                <c:pt idx="161">
                  <c:v>213.3</c:v>
                </c:pt>
                <c:pt idx="162">
                  <c:v>213.4</c:v>
                </c:pt>
                <c:pt idx="163">
                  <c:v>213.6</c:v>
                </c:pt>
                <c:pt idx="164">
                  <c:v>213.7</c:v>
                </c:pt>
                <c:pt idx="165">
                  <c:v>215.5</c:v>
                </c:pt>
                <c:pt idx="166">
                  <c:v>215.5</c:v>
                </c:pt>
                <c:pt idx="167">
                  <c:v>215.5</c:v>
                </c:pt>
                <c:pt idx="168">
                  <c:v>215.8</c:v>
                </c:pt>
                <c:pt idx="169">
                  <c:v>216</c:v>
                </c:pt>
                <c:pt idx="170">
                  <c:v>216.1</c:v>
                </c:pt>
                <c:pt idx="171">
                  <c:v>216.7</c:v>
                </c:pt>
                <c:pt idx="172">
                  <c:v>216.9</c:v>
                </c:pt>
                <c:pt idx="173">
                  <c:v>217</c:v>
                </c:pt>
                <c:pt idx="174">
                  <c:v>217</c:v>
                </c:pt>
                <c:pt idx="175">
                  <c:v>218.5</c:v>
                </c:pt>
                <c:pt idx="176">
                  <c:v>218.9</c:v>
                </c:pt>
                <c:pt idx="177">
                  <c:v>219</c:v>
                </c:pt>
                <c:pt idx="178">
                  <c:v>219</c:v>
                </c:pt>
                <c:pt idx="179">
                  <c:v>221</c:v>
                </c:pt>
                <c:pt idx="180">
                  <c:v>221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893952"/>
        <c:axId val="32924416"/>
      </c:scatterChart>
      <c:valAx>
        <c:axId val="32893952"/>
        <c:scaling>
          <c:orientation val="minMax"/>
          <c:max val="400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32924416"/>
        <c:crosses val="autoZero"/>
        <c:crossBetween val="midCat"/>
        <c:majorUnit val="50"/>
      </c:valAx>
      <c:valAx>
        <c:axId val="32924416"/>
        <c:scaling>
          <c:orientation val="maxMin"/>
          <c:max val="350"/>
          <c:min val="-5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32893952"/>
        <c:crosses val="autoZero"/>
        <c:crossBetween val="midCat"/>
        <c:majorUnit val="50"/>
      </c:valAx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it-IT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noFill/>
              </a:ln>
            </c:spPr>
          </c:marker>
          <c:dPt>
            <c:idx val="50"/>
            <c:marker>
              <c:symbol val="circle"/>
              <c:size val="5"/>
            </c:marker>
            <c:bubble3D val="0"/>
          </c:dPt>
          <c:trendline>
            <c:trendlineType val="linear"/>
            <c:dispRSqr val="1"/>
            <c:dispEq val="0"/>
            <c:trendlineLbl>
              <c:layout>
                <c:manualLayout>
                  <c:x val="0.11226358841067197"/>
                  <c:y val="-7.9167683863672525E-2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it-IT"/>
                </a:p>
              </c:txPr>
            </c:trendlineLbl>
          </c:trendline>
          <c:xVal>
            <c:numRef>
              <c:f>'DIPSA-CRA plotting'!$C$2716:$C$2959</c:f>
              <c:numCache>
                <c:formatCode>General</c:formatCode>
                <c:ptCount val="244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46.107000000000006</c:v>
                </c:pt>
                <c:pt idx="9">
                  <c:v>45.575000000000003</c:v>
                </c:pt>
                <c:pt idx="10">
                  <c:v>44.631</c:v>
                </c:pt>
                <c:pt idx="11">
                  <c:v>38.747</c:v>
                </c:pt>
                <c:pt idx="12">
                  <c:v>#N/A</c:v>
                </c:pt>
                <c:pt idx="13">
                  <c:v>#N/A</c:v>
                </c:pt>
                <c:pt idx="14">
                  <c:v>40.65</c:v>
                </c:pt>
                <c:pt idx="15">
                  <c:v>#N/A</c:v>
                </c:pt>
                <c:pt idx="16">
                  <c:v>37.481000000000002</c:v>
                </c:pt>
                <c:pt idx="17">
                  <c:v>#N/A</c:v>
                </c:pt>
                <c:pt idx="18">
                  <c:v>#N/A</c:v>
                </c:pt>
                <c:pt idx="19">
                  <c:v>59.539000000000001</c:v>
                </c:pt>
                <c:pt idx="20">
                  <c:v>18.5</c:v>
                </c:pt>
                <c:pt idx="21">
                  <c:v>64.69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0</c:v>
                </c:pt>
                <c:pt idx="27">
                  <c:v>75.867999999999995</c:v>
                </c:pt>
                <c:pt idx="28">
                  <c:v>#N/A</c:v>
                </c:pt>
                <c:pt idx="29">
                  <c:v>#N/A</c:v>
                </c:pt>
                <c:pt idx="30">
                  <c:v>83.700999999999993</c:v>
                </c:pt>
                <c:pt idx="31">
                  <c:v>51.135000000000012</c:v>
                </c:pt>
                <c:pt idx="32">
                  <c:v>#N/A</c:v>
                </c:pt>
                <c:pt idx="33">
                  <c:v>84.735000000000014</c:v>
                </c:pt>
                <c:pt idx="34">
                  <c:v>84.795000000000002</c:v>
                </c:pt>
                <c:pt idx="35">
                  <c:v>85.573999999999998</c:v>
                </c:pt>
                <c:pt idx="36">
                  <c:v>#N/A</c:v>
                </c:pt>
                <c:pt idx="37">
                  <c:v>79.596999999999994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73.884999999999991</c:v>
                </c:pt>
                <c:pt idx="52">
                  <c:v>#N/A</c:v>
                </c:pt>
                <c:pt idx="53">
                  <c:v>#N/A</c:v>
                </c:pt>
                <c:pt idx="54">
                  <c:v>84.114999999999995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106.51100000000002</c:v>
                </c:pt>
                <c:pt idx="59">
                  <c:v>#N/A</c:v>
                </c:pt>
                <c:pt idx="60">
                  <c:v>#N/A</c:v>
                </c:pt>
                <c:pt idx="61">
                  <c:v>105.70099999999999</c:v>
                </c:pt>
                <c:pt idx="62">
                  <c:v>#N/A</c:v>
                </c:pt>
                <c:pt idx="63">
                  <c:v>#N/A</c:v>
                </c:pt>
                <c:pt idx="64">
                  <c:v>106.336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113.923</c:v>
                </c:pt>
                <c:pt idx="69">
                  <c:v>168.739</c:v>
                </c:pt>
                <c:pt idx="70">
                  <c:v>116.631</c:v>
                </c:pt>
                <c:pt idx="71">
                  <c:v>#N/A</c:v>
                </c:pt>
                <c:pt idx="72">
                  <c:v>120.47499999999999</c:v>
                </c:pt>
                <c:pt idx="73">
                  <c:v>120.63200000000001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133.00800000000001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137.34300000000002</c:v>
                </c:pt>
                <c:pt idx="86">
                  <c:v>#N/A</c:v>
                </c:pt>
                <c:pt idx="87">
                  <c:v>138.297</c:v>
                </c:pt>
                <c:pt idx="88">
                  <c:v>145.35500000000005</c:v>
                </c:pt>
                <c:pt idx="89">
                  <c:v>#N/A</c:v>
                </c:pt>
                <c:pt idx="90">
                  <c:v>146.726</c:v>
                </c:pt>
                <c:pt idx="91">
                  <c:v>#N/A</c:v>
                </c:pt>
                <c:pt idx="92">
                  <c:v>141.13999999999999</c:v>
                </c:pt>
                <c:pt idx="93">
                  <c:v>#N/A</c:v>
                </c:pt>
                <c:pt idx="94">
                  <c:v>#N/A</c:v>
                </c:pt>
                <c:pt idx="95">
                  <c:v>146.499</c:v>
                </c:pt>
                <c:pt idx="96">
                  <c:v>151.58600000000001</c:v>
                </c:pt>
                <c:pt idx="97">
                  <c:v>152.39800000000005</c:v>
                </c:pt>
                <c:pt idx="98">
                  <c:v>152.64499999999998</c:v>
                </c:pt>
                <c:pt idx="99">
                  <c:v>152.447</c:v>
                </c:pt>
                <c:pt idx="100">
                  <c:v>155.47399999999999</c:v>
                </c:pt>
                <c:pt idx="101">
                  <c:v>#N/A</c:v>
                </c:pt>
                <c:pt idx="102">
                  <c:v>166.994</c:v>
                </c:pt>
                <c:pt idx="103">
                  <c:v>190.20099999999999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172.27399999999994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179.90800000000004</c:v>
                </c:pt>
                <c:pt idx="115">
                  <c:v>#N/A</c:v>
                </c:pt>
                <c:pt idx="116">
                  <c:v>188.024</c:v>
                </c:pt>
                <c:pt idx="117">
                  <c:v>188.28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208.148</c:v>
                </c:pt>
                <c:pt idx="122">
                  <c:v>207.69399999999999</c:v>
                </c:pt>
                <c:pt idx="123">
                  <c:v>#N/A</c:v>
                </c:pt>
                <c:pt idx="124">
                  <c:v>203.40600000000001</c:v>
                </c:pt>
                <c:pt idx="125">
                  <c:v>#N/A</c:v>
                </c:pt>
                <c:pt idx="126">
                  <c:v>203.42100000000005</c:v>
                </c:pt>
                <c:pt idx="127">
                  <c:v>202.98200000000006</c:v>
                </c:pt>
                <c:pt idx="128">
                  <c:v>203.38600000000005</c:v>
                </c:pt>
                <c:pt idx="129">
                  <c:v>203.434</c:v>
                </c:pt>
                <c:pt idx="130">
                  <c:v>203.42800000000005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197.35700000000006</c:v>
                </c:pt>
                <c:pt idx="136">
                  <c:v>207.43</c:v>
                </c:pt>
                <c:pt idx="137">
                  <c:v>207.083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208.59700000000001</c:v>
                </c:pt>
                <c:pt idx="144">
                  <c:v>#N/A</c:v>
                </c:pt>
                <c:pt idx="145">
                  <c:v>215.11299999999997</c:v>
                </c:pt>
                <c:pt idx="146">
                  <c:v>215.07300000000001</c:v>
                </c:pt>
                <c:pt idx="147">
                  <c:v>#N/A</c:v>
                </c:pt>
                <c:pt idx="148">
                  <c:v>#N/A</c:v>
                </c:pt>
                <c:pt idx="149">
                  <c:v>220.83500000000001</c:v>
                </c:pt>
                <c:pt idx="150">
                  <c:v>224.59100000000001</c:v>
                </c:pt>
                <c:pt idx="151">
                  <c:v>224.68600000000001</c:v>
                </c:pt>
                <c:pt idx="152">
                  <c:v>226.98700000000005</c:v>
                </c:pt>
                <c:pt idx="153">
                  <c:v>216.14399999999998</c:v>
                </c:pt>
                <c:pt idx="154">
                  <c:v>219.078</c:v>
                </c:pt>
                <c:pt idx="155">
                  <c:v>218.51599999999999</c:v>
                </c:pt>
                <c:pt idx="156">
                  <c:v>217.39200000000005</c:v>
                </c:pt>
                <c:pt idx="157">
                  <c:v>#N/A</c:v>
                </c:pt>
                <c:pt idx="158">
                  <c:v>224.23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223.93800000000005</c:v>
                </c:pt>
                <c:pt idx="164">
                  <c:v>235.417</c:v>
                </c:pt>
                <c:pt idx="165">
                  <c:v>232.447</c:v>
                </c:pt>
                <c:pt idx="166">
                  <c:v>#N/A</c:v>
                </c:pt>
                <c:pt idx="167">
                  <c:v>232.11599999999999</c:v>
                </c:pt>
                <c:pt idx="168">
                  <c:v>230.846</c:v>
                </c:pt>
                <c:pt idx="169">
                  <c:v>230.833</c:v>
                </c:pt>
                <c:pt idx="170">
                  <c:v>230.84900000000002</c:v>
                </c:pt>
                <c:pt idx="171">
                  <c:v>236.768</c:v>
                </c:pt>
                <c:pt idx="172">
                  <c:v>230.81399999999999</c:v>
                </c:pt>
                <c:pt idx="173">
                  <c:v>#N/A</c:v>
                </c:pt>
                <c:pt idx="174">
                  <c:v>245.227</c:v>
                </c:pt>
                <c:pt idx="175">
                  <c:v>251.21499999999995</c:v>
                </c:pt>
                <c:pt idx="176">
                  <c:v>#N/A</c:v>
                </c:pt>
                <c:pt idx="177">
                  <c:v>#N/A</c:v>
                </c:pt>
                <c:pt idx="178">
                  <c:v>247.36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255.53399999999999</c:v>
                </c:pt>
                <c:pt idx="183">
                  <c:v>#N/A</c:v>
                </c:pt>
                <c:pt idx="184">
                  <c:v>215.31100000000001</c:v>
                </c:pt>
                <c:pt idx="185">
                  <c:v>#N/A</c:v>
                </c:pt>
                <c:pt idx="186">
                  <c:v>244.566</c:v>
                </c:pt>
                <c:pt idx="187">
                  <c:v>257.22399999999988</c:v>
                </c:pt>
                <c:pt idx="188">
                  <c:v>248.43100000000001</c:v>
                </c:pt>
                <c:pt idx="189">
                  <c:v>253.626</c:v>
                </c:pt>
                <c:pt idx="190">
                  <c:v>#N/A</c:v>
                </c:pt>
                <c:pt idx="191">
                  <c:v>248.92800000000005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259.69499999999999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234.059</c:v>
                </c:pt>
                <c:pt idx="207">
                  <c:v>258.9009999999999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234.24499999999998</c:v>
                </c:pt>
                <c:pt idx="212">
                  <c:v>#N/A</c:v>
                </c:pt>
                <c:pt idx="213">
                  <c:v>234.702</c:v>
                </c:pt>
                <c:pt idx="214">
                  <c:v>#N/A</c:v>
                </c:pt>
                <c:pt idx="215">
                  <c:v>230.523</c:v>
                </c:pt>
                <c:pt idx="216">
                  <c:v>#N/A</c:v>
                </c:pt>
                <c:pt idx="217">
                  <c:v>259.52699999999987</c:v>
                </c:pt>
                <c:pt idx="218">
                  <c:v>259.53500000000003</c:v>
                </c:pt>
                <c:pt idx="219">
                  <c:v>234.84300000000002</c:v>
                </c:pt>
                <c:pt idx="220">
                  <c:v>234.16499999999999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258.9009999999999</c:v>
                </c:pt>
                <c:pt idx="227">
                  <c:v>#N/A</c:v>
                </c:pt>
                <c:pt idx="228">
                  <c:v>258.904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258.76099999999991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258.75400000000002</c:v>
                </c:pt>
                <c:pt idx="240">
                  <c:v>258.75200000000001</c:v>
                </c:pt>
                <c:pt idx="241">
                  <c:v>258.94299999999993</c:v>
                </c:pt>
                <c:pt idx="242">
                  <c:v>258.72499999999991</c:v>
                </c:pt>
                <c:pt idx="243">
                  <c:v>258.85199999999986</c:v>
                </c:pt>
              </c:numCache>
            </c:numRef>
          </c:xVal>
          <c:yVal>
            <c:numRef>
              <c:f>'DIPSA-CRA plotting'!$B$2716:$B$2959</c:f>
              <c:numCache>
                <c:formatCode>General</c:formatCode>
                <c:ptCount val="244"/>
                <c:pt idx="0">
                  <c:v>-7.1</c:v>
                </c:pt>
                <c:pt idx="1">
                  <c:v>-3.5</c:v>
                </c:pt>
                <c:pt idx="2">
                  <c:v>-3.5</c:v>
                </c:pt>
                <c:pt idx="3">
                  <c:v>-1</c:v>
                </c:pt>
                <c:pt idx="4">
                  <c:v>-1</c:v>
                </c:pt>
                <c:pt idx="5">
                  <c:v>0</c:v>
                </c:pt>
                <c:pt idx="6">
                  <c:v>0</c:v>
                </c:pt>
                <c:pt idx="7">
                  <c:v>0.2</c:v>
                </c:pt>
                <c:pt idx="8">
                  <c:v>3.6</c:v>
                </c:pt>
                <c:pt idx="9">
                  <c:v>3.6</c:v>
                </c:pt>
                <c:pt idx="10">
                  <c:v>3.6</c:v>
                </c:pt>
                <c:pt idx="11">
                  <c:v>6.5</c:v>
                </c:pt>
                <c:pt idx="12">
                  <c:v>7</c:v>
                </c:pt>
                <c:pt idx="13">
                  <c:v>7</c:v>
                </c:pt>
                <c:pt idx="14">
                  <c:v>10.1</c:v>
                </c:pt>
                <c:pt idx="15">
                  <c:v>16.100000000000001</c:v>
                </c:pt>
                <c:pt idx="16">
                  <c:v>16.100000000000001</c:v>
                </c:pt>
                <c:pt idx="17">
                  <c:v>17.899999999999999</c:v>
                </c:pt>
                <c:pt idx="18">
                  <c:v>18.899999999999999</c:v>
                </c:pt>
                <c:pt idx="19">
                  <c:v>21.5</c:v>
                </c:pt>
                <c:pt idx="20">
                  <c:v>21.6</c:v>
                </c:pt>
                <c:pt idx="21">
                  <c:v>22.2</c:v>
                </c:pt>
                <c:pt idx="22">
                  <c:v>22.2</c:v>
                </c:pt>
                <c:pt idx="23">
                  <c:v>22.2</c:v>
                </c:pt>
                <c:pt idx="24">
                  <c:v>22.2</c:v>
                </c:pt>
                <c:pt idx="25">
                  <c:v>22.4</c:v>
                </c:pt>
                <c:pt idx="26">
                  <c:v>25.5</c:v>
                </c:pt>
                <c:pt idx="27">
                  <c:v>28</c:v>
                </c:pt>
                <c:pt idx="28">
                  <c:v>28.9</c:v>
                </c:pt>
                <c:pt idx="29">
                  <c:v>29.6</c:v>
                </c:pt>
                <c:pt idx="30">
                  <c:v>38.4</c:v>
                </c:pt>
                <c:pt idx="31">
                  <c:v>38.4</c:v>
                </c:pt>
                <c:pt idx="32">
                  <c:v>38.700000000000003</c:v>
                </c:pt>
                <c:pt idx="33">
                  <c:v>39</c:v>
                </c:pt>
                <c:pt idx="34">
                  <c:v>39</c:v>
                </c:pt>
                <c:pt idx="35">
                  <c:v>39</c:v>
                </c:pt>
                <c:pt idx="36">
                  <c:v>39</c:v>
                </c:pt>
                <c:pt idx="37">
                  <c:v>42.8</c:v>
                </c:pt>
                <c:pt idx="38">
                  <c:v>45.3</c:v>
                </c:pt>
                <c:pt idx="39">
                  <c:v>45.3</c:v>
                </c:pt>
                <c:pt idx="40">
                  <c:v>46.5</c:v>
                </c:pt>
                <c:pt idx="41">
                  <c:v>52.7</c:v>
                </c:pt>
                <c:pt idx="42">
                  <c:v>52.9</c:v>
                </c:pt>
                <c:pt idx="43">
                  <c:v>52.9</c:v>
                </c:pt>
                <c:pt idx="44">
                  <c:v>56.3</c:v>
                </c:pt>
                <c:pt idx="45">
                  <c:v>59.3</c:v>
                </c:pt>
                <c:pt idx="46">
                  <c:v>59.6</c:v>
                </c:pt>
                <c:pt idx="47">
                  <c:v>62.8</c:v>
                </c:pt>
                <c:pt idx="48">
                  <c:v>63.3</c:v>
                </c:pt>
                <c:pt idx="49">
                  <c:v>65.2</c:v>
                </c:pt>
                <c:pt idx="50">
                  <c:v>65.2</c:v>
                </c:pt>
                <c:pt idx="51">
                  <c:v>66.3</c:v>
                </c:pt>
                <c:pt idx="52">
                  <c:v>66.3</c:v>
                </c:pt>
                <c:pt idx="53">
                  <c:v>67.5</c:v>
                </c:pt>
                <c:pt idx="54">
                  <c:v>68.900000000000006</c:v>
                </c:pt>
                <c:pt idx="55">
                  <c:v>69.3</c:v>
                </c:pt>
                <c:pt idx="56">
                  <c:v>70</c:v>
                </c:pt>
                <c:pt idx="57">
                  <c:v>70</c:v>
                </c:pt>
                <c:pt idx="58">
                  <c:v>71.2</c:v>
                </c:pt>
                <c:pt idx="59">
                  <c:v>71.3</c:v>
                </c:pt>
                <c:pt idx="60">
                  <c:v>71.400000000000006</c:v>
                </c:pt>
                <c:pt idx="61">
                  <c:v>71.900000000000006</c:v>
                </c:pt>
                <c:pt idx="62">
                  <c:v>71.900000000000006</c:v>
                </c:pt>
                <c:pt idx="63">
                  <c:v>71.900000000000006</c:v>
                </c:pt>
                <c:pt idx="64">
                  <c:v>72</c:v>
                </c:pt>
                <c:pt idx="65">
                  <c:v>72.5</c:v>
                </c:pt>
                <c:pt idx="66">
                  <c:v>73.099999999999994</c:v>
                </c:pt>
                <c:pt idx="67">
                  <c:v>78.5</c:v>
                </c:pt>
                <c:pt idx="68">
                  <c:v>79</c:v>
                </c:pt>
                <c:pt idx="69">
                  <c:v>79.599999999999994</c:v>
                </c:pt>
                <c:pt idx="70">
                  <c:v>80</c:v>
                </c:pt>
                <c:pt idx="71">
                  <c:v>80.8</c:v>
                </c:pt>
                <c:pt idx="72">
                  <c:v>85.3</c:v>
                </c:pt>
                <c:pt idx="73">
                  <c:v>85.3</c:v>
                </c:pt>
                <c:pt idx="74">
                  <c:v>85.6</c:v>
                </c:pt>
                <c:pt idx="75">
                  <c:v>86.1</c:v>
                </c:pt>
                <c:pt idx="76">
                  <c:v>86.7</c:v>
                </c:pt>
                <c:pt idx="77">
                  <c:v>87.6</c:v>
                </c:pt>
                <c:pt idx="78">
                  <c:v>89.8</c:v>
                </c:pt>
                <c:pt idx="79">
                  <c:v>90.5</c:v>
                </c:pt>
                <c:pt idx="80">
                  <c:v>90.6</c:v>
                </c:pt>
                <c:pt idx="81">
                  <c:v>90.9</c:v>
                </c:pt>
                <c:pt idx="82">
                  <c:v>90.9</c:v>
                </c:pt>
                <c:pt idx="83">
                  <c:v>90.9</c:v>
                </c:pt>
                <c:pt idx="84">
                  <c:v>97.5</c:v>
                </c:pt>
                <c:pt idx="85">
                  <c:v>103</c:v>
                </c:pt>
                <c:pt idx="86">
                  <c:v>103.1</c:v>
                </c:pt>
                <c:pt idx="87">
                  <c:v>104.7</c:v>
                </c:pt>
                <c:pt idx="88">
                  <c:v>104.7</c:v>
                </c:pt>
                <c:pt idx="89">
                  <c:v>108.1</c:v>
                </c:pt>
                <c:pt idx="90">
                  <c:v>108.8</c:v>
                </c:pt>
                <c:pt idx="91">
                  <c:v>109.2</c:v>
                </c:pt>
                <c:pt idx="92">
                  <c:v>109.4</c:v>
                </c:pt>
                <c:pt idx="93">
                  <c:v>109.9</c:v>
                </c:pt>
                <c:pt idx="94">
                  <c:v>110.9</c:v>
                </c:pt>
                <c:pt idx="95">
                  <c:v>111.1</c:v>
                </c:pt>
                <c:pt idx="96">
                  <c:v>111.1</c:v>
                </c:pt>
                <c:pt idx="97">
                  <c:v>117.6</c:v>
                </c:pt>
                <c:pt idx="98">
                  <c:v>117.6</c:v>
                </c:pt>
                <c:pt idx="99">
                  <c:v>117.6</c:v>
                </c:pt>
                <c:pt idx="100">
                  <c:v>123.3</c:v>
                </c:pt>
                <c:pt idx="101">
                  <c:v>124.2</c:v>
                </c:pt>
                <c:pt idx="102">
                  <c:v>126.6</c:v>
                </c:pt>
                <c:pt idx="103">
                  <c:v>128.9</c:v>
                </c:pt>
                <c:pt idx="104">
                  <c:v>129.1</c:v>
                </c:pt>
                <c:pt idx="105">
                  <c:v>129.1</c:v>
                </c:pt>
                <c:pt idx="106">
                  <c:v>130.5</c:v>
                </c:pt>
                <c:pt idx="107">
                  <c:v>130.9</c:v>
                </c:pt>
                <c:pt idx="108">
                  <c:v>132.4</c:v>
                </c:pt>
                <c:pt idx="109">
                  <c:v>132.4</c:v>
                </c:pt>
                <c:pt idx="110">
                  <c:v>133.4</c:v>
                </c:pt>
                <c:pt idx="111">
                  <c:v>133.4</c:v>
                </c:pt>
                <c:pt idx="112">
                  <c:v>133.4</c:v>
                </c:pt>
                <c:pt idx="113">
                  <c:v>133.4</c:v>
                </c:pt>
                <c:pt idx="114">
                  <c:v>140</c:v>
                </c:pt>
                <c:pt idx="115">
                  <c:v>142.19999999999999</c:v>
                </c:pt>
                <c:pt idx="116">
                  <c:v>145.1</c:v>
                </c:pt>
                <c:pt idx="117">
                  <c:v>145.1</c:v>
                </c:pt>
                <c:pt idx="118">
                  <c:v>145.5</c:v>
                </c:pt>
                <c:pt idx="119">
                  <c:v>148.80000000000001</c:v>
                </c:pt>
                <c:pt idx="120">
                  <c:v>149.19999999999999</c:v>
                </c:pt>
                <c:pt idx="121">
                  <c:v>152.19999999999999</c:v>
                </c:pt>
                <c:pt idx="122">
                  <c:v>152.19999999999999</c:v>
                </c:pt>
                <c:pt idx="123">
                  <c:v>155</c:v>
                </c:pt>
                <c:pt idx="124">
                  <c:v>157.4</c:v>
                </c:pt>
                <c:pt idx="125">
                  <c:v>157.5</c:v>
                </c:pt>
                <c:pt idx="126">
                  <c:v>157.5</c:v>
                </c:pt>
                <c:pt idx="127">
                  <c:v>157.5</c:v>
                </c:pt>
                <c:pt idx="128">
                  <c:v>157.5</c:v>
                </c:pt>
                <c:pt idx="129">
                  <c:v>157.5</c:v>
                </c:pt>
                <c:pt idx="130">
                  <c:v>157.5</c:v>
                </c:pt>
                <c:pt idx="131">
                  <c:v>157.5</c:v>
                </c:pt>
                <c:pt idx="132">
                  <c:v>157.5</c:v>
                </c:pt>
                <c:pt idx="133">
                  <c:v>157.5</c:v>
                </c:pt>
                <c:pt idx="134">
                  <c:v>158.80000000000001</c:v>
                </c:pt>
                <c:pt idx="135">
                  <c:v>158.80000000000001</c:v>
                </c:pt>
                <c:pt idx="136">
                  <c:v>158.9</c:v>
                </c:pt>
                <c:pt idx="137">
                  <c:v>160</c:v>
                </c:pt>
                <c:pt idx="138">
                  <c:v>161</c:v>
                </c:pt>
                <c:pt idx="139">
                  <c:v>166.5</c:v>
                </c:pt>
                <c:pt idx="140">
                  <c:v>166.9</c:v>
                </c:pt>
                <c:pt idx="141">
                  <c:v>168.5</c:v>
                </c:pt>
                <c:pt idx="142">
                  <c:v>171.2</c:v>
                </c:pt>
                <c:pt idx="143">
                  <c:v>172.9</c:v>
                </c:pt>
                <c:pt idx="144">
                  <c:v>173.7</c:v>
                </c:pt>
                <c:pt idx="145">
                  <c:v>174.5</c:v>
                </c:pt>
                <c:pt idx="146">
                  <c:v>174.5</c:v>
                </c:pt>
                <c:pt idx="147">
                  <c:v>174.8</c:v>
                </c:pt>
                <c:pt idx="148">
                  <c:v>175.4</c:v>
                </c:pt>
                <c:pt idx="149">
                  <c:v>175.6</c:v>
                </c:pt>
                <c:pt idx="150">
                  <c:v>175.8</c:v>
                </c:pt>
                <c:pt idx="151">
                  <c:v>175.8</c:v>
                </c:pt>
                <c:pt idx="152">
                  <c:v>176.2</c:v>
                </c:pt>
                <c:pt idx="153">
                  <c:v>176.2</c:v>
                </c:pt>
                <c:pt idx="154">
                  <c:v>176.5</c:v>
                </c:pt>
                <c:pt idx="155">
                  <c:v>177.2</c:v>
                </c:pt>
                <c:pt idx="156">
                  <c:v>177.6</c:v>
                </c:pt>
                <c:pt idx="157">
                  <c:v>178.2</c:v>
                </c:pt>
                <c:pt idx="158">
                  <c:v>178.8</c:v>
                </c:pt>
                <c:pt idx="159">
                  <c:v>178.8</c:v>
                </c:pt>
                <c:pt idx="160">
                  <c:v>179.5</c:v>
                </c:pt>
                <c:pt idx="161">
                  <c:v>181.9</c:v>
                </c:pt>
                <c:pt idx="162">
                  <c:v>182.5</c:v>
                </c:pt>
                <c:pt idx="163">
                  <c:v>182.5</c:v>
                </c:pt>
                <c:pt idx="164">
                  <c:v>182.8</c:v>
                </c:pt>
                <c:pt idx="165">
                  <c:v>182.8</c:v>
                </c:pt>
                <c:pt idx="166">
                  <c:v>182.8</c:v>
                </c:pt>
                <c:pt idx="167">
                  <c:v>184.1</c:v>
                </c:pt>
                <c:pt idx="168">
                  <c:v>184.8</c:v>
                </c:pt>
                <c:pt idx="169">
                  <c:v>184.8</c:v>
                </c:pt>
                <c:pt idx="170">
                  <c:v>184.8</c:v>
                </c:pt>
                <c:pt idx="171">
                  <c:v>184.8</c:v>
                </c:pt>
                <c:pt idx="172">
                  <c:v>184.8</c:v>
                </c:pt>
                <c:pt idx="173">
                  <c:v>184.8</c:v>
                </c:pt>
                <c:pt idx="174">
                  <c:v>186.3</c:v>
                </c:pt>
                <c:pt idx="175">
                  <c:v>186.4</c:v>
                </c:pt>
                <c:pt idx="176">
                  <c:v>187.4</c:v>
                </c:pt>
                <c:pt idx="177">
                  <c:v>187.4</c:v>
                </c:pt>
                <c:pt idx="178">
                  <c:v>187.4</c:v>
                </c:pt>
                <c:pt idx="179">
                  <c:v>187.4</c:v>
                </c:pt>
                <c:pt idx="180">
                  <c:v>187.4</c:v>
                </c:pt>
                <c:pt idx="181">
                  <c:v>188</c:v>
                </c:pt>
                <c:pt idx="182">
                  <c:v>188</c:v>
                </c:pt>
                <c:pt idx="183">
                  <c:v>188</c:v>
                </c:pt>
                <c:pt idx="184">
                  <c:v>188.2</c:v>
                </c:pt>
                <c:pt idx="185">
                  <c:v>188.6</c:v>
                </c:pt>
                <c:pt idx="186">
                  <c:v>189</c:v>
                </c:pt>
                <c:pt idx="187">
                  <c:v>189.7</c:v>
                </c:pt>
                <c:pt idx="188">
                  <c:v>191.3</c:v>
                </c:pt>
                <c:pt idx="189">
                  <c:v>191.3</c:v>
                </c:pt>
                <c:pt idx="190">
                  <c:v>191.3</c:v>
                </c:pt>
                <c:pt idx="191">
                  <c:v>191.3</c:v>
                </c:pt>
                <c:pt idx="192">
                  <c:v>191.3</c:v>
                </c:pt>
                <c:pt idx="193">
                  <c:v>191.3</c:v>
                </c:pt>
                <c:pt idx="194">
                  <c:v>191.3</c:v>
                </c:pt>
                <c:pt idx="195">
                  <c:v>191.3</c:v>
                </c:pt>
                <c:pt idx="196">
                  <c:v>191.3</c:v>
                </c:pt>
                <c:pt idx="197">
                  <c:v>191.3</c:v>
                </c:pt>
                <c:pt idx="198">
                  <c:v>192.5</c:v>
                </c:pt>
                <c:pt idx="199">
                  <c:v>192.8</c:v>
                </c:pt>
                <c:pt idx="200">
                  <c:v>193.6</c:v>
                </c:pt>
                <c:pt idx="201">
                  <c:v>193.6</c:v>
                </c:pt>
                <c:pt idx="202">
                  <c:v>193.8</c:v>
                </c:pt>
                <c:pt idx="203">
                  <c:v>193.9</c:v>
                </c:pt>
                <c:pt idx="204">
                  <c:v>194.3</c:v>
                </c:pt>
                <c:pt idx="205">
                  <c:v>195.3</c:v>
                </c:pt>
                <c:pt idx="206">
                  <c:v>195.5</c:v>
                </c:pt>
                <c:pt idx="207">
                  <c:v>195.5</c:v>
                </c:pt>
                <c:pt idx="208">
                  <c:v>195.5</c:v>
                </c:pt>
                <c:pt idx="209">
                  <c:v>195.5</c:v>
                </c:pt>
                <c:pt idx="210">
                  <c:v>195.5</c:v>
                </c:pt>
                <c:pt idx="211">
                  <c:v>195.5</c:v>
                </c:pt>
                <c:pt idx="212">
                  <c:v>195.7</c:v>
                </c:pt>
                <c:pt idx="213">
                  <c:v>195.8</c:v>
                </c:pt>
                <c:pt idx="214">
                  <c:v>195.8</c:v>
                </c:pt>
                <c:pt idx="215">
                  <c:v>195.8</c:v>
                </c:pt>
                <c:pt idx="216">
                  <c:v>195.8</c:v>
                </c:pt>
                <c:pt idx="217">
                  <c:v>195.8</c:v>
                </c:pt>
                <c:pt idx="218">
                  <c:v>195.8</c:v>
                </c:pt>
                <c:pt idx="219">
                  <c:v>195.8</c:v>
                </c:pt>
                <c:pt idx="220">
                  <c:v>195.8</c:v>
                </c:pt>
                <c:pt idx="221">
                  <c:v>195.9</c:v>
                </c:pt>
                <c:pt idx="222">
                  <c:v>196.5</c:v>
                </c:pt>
                <c:pt idx="223">
                  <c:v>196.9</c:v>
                </c:pt>
                <c:pt idx="224">
                  <c:v>196.9</c:v>
                </c:pt>
                <c:pt idx="225">
                  <c:v>196.9</c:v>
                </c:pt>
                <c:pt idx="226">
                  <c:v>196.9</c:v>
                </c:pt>
                <c:pt idx="227">
                  <c:v>196.9</c:v>
                </c:pt>
                <c:pt idx="228">
                  <c:v>196.9</c:v>
                </c:pt>
                <c:pt idx="229">
                  <c:v>197</c:v>
                </c:pt>
                <c:pt idx="230">
                  <c:v>197.6</c:v>
                </c:pt>
                <c:pt idx="231">
                  <c:v>197.8</c:v>
                </c:pt>
                <c:pt idx="232">
                  <c:v>197.8</c:v>
                </c:pt>
                <c:pt idx="233">
                  <c:v>197.8</c:v>
                </c:pt>
                <c:pt idx="234">
                  <c:v>197.9</c:v>
                </c:pt>
                <c:pt idx="235">
                  <c:v>198.2</c:v>
                </c:pt>
                <c:pt idx="236">
                  <c:v>198.2</c:v>
                </c:pt>
                <c:pt idx="237">
                  <c:v>198.3</c:v>
                </c:pt>
                <c:pt idx="238">
                  <c:v>200</c:v>
                </c:pt>
                <c:pt idx="239">
                  <c:v>200</c:v>
                </c:pt>
                <c:pt idx="240">
                  <c:v>200</c:v>
                </c:pt>
                <c:pt idx="241">
                  <c:v>200</c:v>
                </c:pt>
                <c:pt idx="242">
                  <c:v>200</c:v>
                </c:pt>
                <c:pt idx="243">
                  <c:v>200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941184"/>
        <c:axId val="32942720"/>
      </c:scatterChart>
      <c:valAx>
        <c:axId val="32941184"/>
        <c:scaling>
          <c:orientation val="minMax"/>
          <c:max val="400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32942720"/>
        <c:crosses val="autoZero"/>
        <c:crossBetween val="midCat"/>
        <c:majorUnit val="50"/>
      </c:valAx>
      <c:valAx>
        <c:axId val="32942720"/>
        <c:scaling>
          <c:orientation val="maxMin"/>
          <c:max val="350"/>
          <c:min val="-5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32941184"/>
        <c:crosses val="autoZero"/>
        <c:crossBetween val="midCat"/>
        <c:majorUnit val="50"/>
      </c:valAx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noFill/>
              </a:ln>
            </c:spPr>
          </c:marker>
          <c:dPt>
            <c:idx val="50"/>
            <c:marker>
              <c:symbol val="circle"/>
              <c:size val="5"/>
            </c:marker>
            <c:bubble3D val="0"/>
          </c:dPt>
          <c:trendline>
            <c:trendlineType val="linear"/>
            <c:dispRSqr val="1"/>
            <c:dispEq val="0"/>
            <c:trendlineLbl>
              <c:layout>
                <c:manualLayout>
                  <c:x val="0.1192293118930338"/>
                  <c:y val="-9.057626987803015E-2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it-IT"/>
                </a:p>
              </c:txPr>
            </c:trendlineLbl>
          </c:trendline>
          <c:xVal>
            <c:numRef>
              <c:f>'DIPSA-CRA plotting'!$C$126:$C$352</c:f>
              <c:numCache>
                <c:formatCode>General</c:formatCode>
                <c:ptCount val="227"/>
                <c:pt idx="0">
                  <c:v>#N/A</c:v>
                </c:pt>
                <c:pt idx="1">
                  <c:v>#N/A</c:v>
                </c:pt>
                <c:pt idx="2">
                  <c:v>0</c:v>
                </c:pt>
                <c:pt idx="3">
                  <c:v>#N/A</c:v>
                </c:pt>
                <c:pt idx="4">
                  <c:v>#N/A</c:v>
                </c:pt>
                <c:pt idx="5">
                  <c:v>66.374999999999986</c:v>
                </c:pt>
                <c:pt idx="6">
                  <c:v>20.693000000000001</c:v>
                </c:pt>
                <c:pt idx="7">
                  <c:v>#N/A</c:v>
                </c:pt>
                <c:pt idx="8">
                  <c:v>17.535</c:v>
                </c:pt>
                <c:pt idx="9">
                  <c:v>#N/A</c:v>
                </c:pt>
                <c:pt idx="10">
                  <c:v>19.741</c:v>
                </c:pt>
                <c:pt idx="11">
                  <c:v>#N/A</c:v>
                </c:pt>
                <c:pt idx="12">
                  <c:v>31.253</c:v>
                </c:pt>
                <c:pt idx="13">
                  <c:v>#N/A</c:v>
                </c:pt>
                <c:pt idx="14">
                  <c:v>26.422999999999984</c:v>
                </c:pt>
                <c:pt idx="15">
                  <c:v>28.036999999999999</c:v>
                </c:pt>
                <c:pt idx="16">
                  <c:v>27.199000000000005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31.253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40.008000000000003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33.94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33.331000000000003</c:v>
                </c:pt>
                <c:pt idx="43">
                  <c:v>#N/A</c:v>
                </c:pt>
                <c:pt idx="44">
                  <c:v>44.262000000000015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28.46299999999999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41.883000000000003</c:v>
                </c:pt>
                <c:pt idx="57">
                  <c:v>37.306000000000004</c:v>
                </c:pt>
                <c:pt idx="58">
                  <c:v>37.338000000000001</c:v>
                </c:pt>
                <c:pt idx="59">
                  <c:v>37.374000000000002</c:v>
                </c:pt>
                <c:pt idx="60">
                  <c:v>37.374000000000002</c:v>
                </c:pt>
                <c:pt idx="61">
                  <c:v>37.374000000000002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39.071000000000005</c:v>
                </c:pt>
                <c:pt idx="66">
                  <c:v>#N/A</c:v>
                </c:pt>
                <c:pt idx="67">
                  <c:v>37.399000000000001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76.450999999999993</c:v>
                </c:pt>
                <c:pt idx="78">
                  <c:v>#N/A</c:v>
                </c:pt>
                <c:pt idx="79">
                  <c:v>48.632000000000012</c:v>
                </c:pt>
                <c:pt idx="80">
                  <c:v>54.798000000000016</c:v>
                </c:pt>
                <c:pt idx="81">
                  <c:v>#N/A</c:v>
                </c:pt>
                <c:pt idx="82">
                  <c:v>63.099000000000011</c:v>
                </c:pt>
                <c:pt idx="83">
                  <c:v>#N/A</c:v>
                </c:pt>
                <c:pt idx="84">
                  <c:v>#N/A</c:v>
                </c:pt>
                <c:pt idx="85">
                  <c:v>65.771999999999991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67.218000000000004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74.35499999999999</c:v>
                </c:pt>
                <c:pt idx="100">
                  <c:v>#N/A</c:v>
                </c:pt>
                <c:pt idx="101">
                  <c:v>#N/A</c:v>
                </c:pt>
                <c:pt idx="102">
                  <c:v>63.446000000000005</c:v>
                </c:pt>
                <c:pt idx="103">
                  <c:v>#N/A</c:v>
                </c:pt>
                <c:pt idx="104">
                  <c:v>75.60799999999999</c:v>
                </c:pt>
                <c:pt idx="105">
                  <c:v>72.268000000000001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84.092000000000013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89.542000000000002</c:v>
                </c:pt>
                <c:pt idx="117">
                  <c:v>89.012</c:v>
                </c:pt>
                <c:pt idx="118">
                  <c:v>88.590999999999994</c:v>
                </c:pt>
                <c:pt idx="119">
                  <c:v>#N/A</c:v>
                </c:pt>
                <c:pt idx="120">
                  <c:v>90.672999999999988</c:v>
                </c:pt>
                <c:pt idx="121">
                  <c:v>#N/A</c:v>
                </c:pt>
                <c:pt idx="122">
                  <c:v>#N/A</c:v>
                </c:pt>
                <c:pt idx="123">
                  <c:v>94.254000000000005</c:v>
                </c:pt>
                <c:pt idx="124">
                  <c:v>#N/A</c:v>
                </c:pt>
                <c:pt idx="125">
                  <c:v>#N/A</c:v>
                </c:pt>
                <c:pt idx="126">
                  <c:v>115.34699999999999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112.91000000000003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105.36499999999999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114.133</c:v>
                </c:pt>
                <c:pt idx="144">
                  <c:v>113.74299999999999</c:v>
                </c:pt>
                <c:pt idx="145">
                  <c:v>113.571</c:v>
                </c:pt>
                <c:pt idx="146">
                  <c:v>#N/A</c:v>
                </c:pt>
                <c:pt idx="147">
                  <c:v>112.51400000000002</c:v>
                </c:pt>
                <c:pt idx="148">
                  <c:v>#N/A</c:v>
                </c:pt>
                <c:pt idx="149">
                  <c:v>119.262</c:v>
                </c:pt>
                <c:pt idx="150">
                  <c:v>#N/A</c:v>
                </c:pt>
                <c:pt idx="151">
                  <c:v>124.307</c:v>
                </c:pt>
                <c:pt idx="152">
                  <c:v>133.68200000000004</c:v>
                </c:pt>
                <c:pt idx="153">
                  <c:v>#N/A</c:v>
                </c:pt>
                <c:pt idx="154">
                  <c:v>132.13499999999999</c:v>
                </c:pt>
                <c:pt idx="155">
                  <c:v>#N/A</c:v>
                </c:pt>
                <c:pt idx="156">
                  <c:v>#N/A</c:v>
                </c:pt>
                <c:pt idx="157">
                  <c:v>130.208</c:v>
                </c:pt>
                <c:pt idx="158">
                  <c:v>#N/A</c:v>
                </c:pt>
                <c:pt idx="159">
                  <c:v>#N/A</c:v>
                </c:pt>
                <c:pt idx="160">
                  <c:v>130.17299999999997</c:v>
                </c:pt>
                <c:pt idx="161">
                  <c:v>130.208</c:v>
                </c:pt>
                <c:pt idx="162">
                  <c:v>#N/A</c:v>
                </c:pt>
                <c:pt idx="163">
                  <c:v>#N/A</c:v>
                </c:pt>
                <c:pt idx="164">
                  <c:v>154.035</c:v>
                </c:pt>
                <c:pt idx="165">
                  <c:v>152.036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147.19999999999999</c:v>
                </c:pt>
                <c:pt idx="170">
                  <c:v>#N/A</c:v>
                </c:pt>
                <c:pt idx="171">
                  <c:v>138.98800000000006</c:v>
                </c:pt>
                <c:pt idx="172">
                  <c:v>#N/A</c:v>
                </c:pt>
                <c:pt idx="173">
                  <c:v>#N/A</c:v>
                </c:pt>
                <c:pt idx="174">
                  <c:v>145.07399999999998</c:v>
                </c:pt>
                <c:pt idx="175">
                  <c:v>143.23499999999999</c:v>
                </c:pt>
                <c:pt idx="176">
                  <c:v>#N/A</c:v>
                </c:pt>
                <c:pt idx="177">
                  <c:v>141.559</c:v>
                </c:pt>
                <c:pt idx="178">
                  <c:v>143.30200000000005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165.05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188.95400000000001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208.27199999999999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207.92800000000005</c:v>
                </c:pt>
                <c:pt idx="197">
                  <c:v>208.108</c:v>
                </c:pt>
                <c:pt idx="198">
                  <c:v>207.91</c:v>
                </c:pt>
                <c:pt idx="199">
                  <c:v>#N/A</c:v>
                </c:pt>
                <c:pt idx="200">
                  <c:v>206.59300000000002</c:v>
                </c:pt>
                <c:pt idx="201">
                  <c:v>215.64299999999997</c:v>
                </c:pt>
                <c:pt idx="202">
                  <c:v>216.50800000000001</c:v>
                </c:pt>
                <c:pt idx="203">
                  <c:v>216.459</c:v>
                </c:pt>
                <c:pt idx="204">
                  <c:v>#N/A</c:v>
                </c:pt>
                <c:pt idx="205">
                  <c:v>#N/A</c:v>
                </c:pt>
                <c:pt idx="206">
                  <c:v>207.31100000000001</c:v>
                </c:pt>
                <c:pt idx="207">
                  <c:v>207.21599999999998</c:v>
                </c:pt>
                <c:pt idx="208">
                  <c:v>#N/A</c:v>
                </c:pt>
                <c:pt idx="209">
                  <c:v>206.50399999999999</c:v>
                </c:pt>
                <c:pt idx="210">
                  <c:v>#N/A</c:v>
                </c:pt>
                <c:pt idx="211">
                  <c:v>#N/A</c:v>
                </c:pt>
                <c:pt idx="212">
                  <c:v>205.976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203.095</c:v>
                </c:pt>
                <c:pt idx="224">
                  <c:v>201.33800000000005</c:v>
                </c:pt>
                <c:pt idx="225">
                  <c:v>#N/A</c:v>
                </c:pt>
                <c:pt idx="226">
                  <c:v>#N/A</c:v>
                </c:pt>
              </c:numCache>
            </c:numRef>
          </c:xVal>
          <c:yVal>
            <c:numRef>
              <c:f>'DIPSA-CRA plotting'!$B$126:$B$352</c:f>
              <c:numCache>
                <c:formatCode>General</c:formatCode>
                <c:ptCount val="227"/>
                <c:pt idx="0">
                  <c:v>-7.9</c:v>
                </c:pt>
                <c:pt idx="1">
                  <c:v>-7</c:v>
                </c:pt>
                <c:pt idx="2">
                  <c:v>-7</c:v>
                </c:pt>
                <c:pt idx="3">
                  <c:v>-3.5</c:v>
                </c:pt>
                <c:pt idx="4">
                  <c:v>-3</c:v>
                </c:pt>
                <c:pt idx="5">
                  <c:v>-3</c:v>
                </c:pt>
                <c:pt idx="6">
                  <c:v>-1</c:v>
                </c:pt>
                <c:pt idx="7">
                  <c:v>-0.9</c:v>
                </c:pt>
                <c:pt idx="8">
                  <c:v>0</c:v>
                </c:pt>
                <c:pt idx="9">
                  <c:v>0.20000000000001705</c:v>
                </c:pt>
                <c:pt idx="10">
                  <c:v>1.2</c:v>
                </c:pt>
                <c:pt idx="11">
                  <c:v>1.2</c:v>
                </c:pt>
                <c:pt idx="12">
                  <c:v>1.2000000000000171</c:v>
                </c:pt>
                <c:pt idx="13">
                  <c:v>2.1</c:v>
                </c:pt>
                <c:pt idx="14">
                  <c:v>2.5</c:v>
                </c:pt>
                <c:pt idx="15">
                  <c:v>2.5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3.5</c:v>
                </c:pt>
                <c:pt idx="21">
                  <c:v>4.8</c:v>
                </c:pt>
                <c:pt idx="22">
                  <c:v>5</c:v>
                </c:pt>
                <c:pt idx="23">
                  <c:v>5.9</c:v>
                </c:pt>
                <c:pt idx="24">
                  <c:v>5.9</c:v>
                </c:pt>
                <c:pt idx="25">
                  <c:v>7.8</c:v>
                </c:pt>
                <c:pt idx="26">
                  <c:v>8.7000000000000011</c:v>
                </c:pt>
                <c:pt idx="27">
                  <c:v>9.2000000000000011</c:v>
                </c:pt>
                <c:pt idx="28">
                  <c:v>10.7</c:v>
                </c:pt>
                <c:pt idx="29">
                  <c:v>10.9</c:v>
                </c:pt>
                <c:pt idx="30">
                  <c:v>11.4</c:v>
                </c:pt>
                <c:pt idx="31">
                  <c:v>11.6</c:v>
                </c:pt>
                <c:pt idx="32">
                  <c:v>11.6</c:v>
                </c:pt>
                <c:pt idx="33">
                  <c:v>11.7</c:v>
                </c:pt>
                <c:pt idx="34">
                  <c:v>12.2</c:v>
                </c:pt>
                <c:pt idx="35">
                  <c:v>12.2</c:v>
                </c:pt>
                <c:pt idx="36">
                  <c:v>12.7</c:v>
                </c:pt>
                <c:pt idx="37">
                  <c:v>12.7</c:v>
                </c:pt>
                <c:pt idx="38">
                  <c:v>12.7</c:v>
                </c:pt>
                <c:pt idx="39">
                  <c:v>12.7</c:v>
                </c:pt>
                <c:pt idx="40">
                  <c:v>12.7</c:v>
                </c:pt>
                <c:pt idx="41">
                  <c:v>13.1</c:v>
                </c:pt>
                <c:pt idx="42">
                  <c:v>13.1</c:v>
                </c:pt>
                <c:pt idx="43">
                  <c:v>13.1</c:v>
                </c:pt>
                <c:pt idx="44">
                  <c:v>13.6</c:v>
                </c:pt>
                <c:pt idx="45">
                  <c:v>14.9</c:v>
                </c:pt>
                <c:pt idx="46">
                  <c:v>14.9</c:v>
                </c:pt>
                <c:pt idx="47">
                  <c:v>15.6</c:v>
                </c:pt>
                <c:pt idx="48">
                  <c:v>16.3</c:v>
                </c:pt>
                <c:pt idx="49">
                  <c:v>16.5</c:v>
                </c:pt>
                <c:pt idx="50">
                  <c:v>16.5</c:v>
                </c:pt>
                <c:pt idx="51">
                  <c:v>16.899999999999999</c:v>
                </c:pt>
                <c:pt idx="52">
                  <c:v>17.5</c:v>
                </c:pt>
                <c:pt idx="53">
                  <c:v>17.5</c:v>
                </c:pt>
                <c:pt idx="54">
                  <c:v>18</c:v>
                </c:pt>
                <c:pt idx="55">
                  <c:v>18.899999999999999</c:v>
                </c:pt>
                <c:pt idx="56">
                  <c:v>19.2</c:v>
                </c:pt>
                <c:pt idx="57">
                  <c:v>20.6</c:v>
                </c:pt>
                <c:pt idx="58">
                  <c:v>20.6</c:v>
                </c:pt>
                <c:pt idx="59">
                  <c:v>20.6</c:v>
                </c:pt>
                <c:pt idx="60">
                  <c:v>20.6</c:v>
                </c:pt>
                <c:pt idx="61">
                  <c:v>20.6</c:v>
                </c:pt>
                <c:pt idx="62">
                  <c:v>20.8</c:v>
                </c:pt>
                <c:pt idx="63">
                  <c:v>22.2</c:v>
                </c:pt>
                <c:pt idx="64">
                  <c:v>22.6</c:v>
                </c:pt>
                <c:pt idx="65">
                  <c:v>22.6</c:v>
                </c:pt>
                <c:pt idx="66">
                  <c:v>22.8</c:v>
                </c:pt>
                <c:pt idx="67">
                  <c:v>23.1</c:v>
                </c:pt>
                <c:pt idx="68">
                  <c:v>23.1</c:v>
                </c:pt>
                <c:pt idx="69">
                  <c:v>23.1</c:v>
                </c:pt>
                <c:pt idx="70">
                  <c:v>24</c:v>
                </c:pt>
                <c:pt idx="71">
                  <c:v>24.7</c:v>
                </c:pt>
                <c:pt idx="72">
                  <c:v>25.1</c:v>
                </c:pt>
                <c:pt idx="73">
                  <c:v>25.1</c:v>
                </c:pt>
                <c:pt idx="74">
                  <c:v>25.1</c:v>
                </c:pt>
                <c:pt idx="75">
                  <c:v>25.1</c:v>
                </c:pt>
                <c:pt idx="76">
                  <c:v>26.1</c:v>
                </c:pt>
                <c:pt idx="77">
                  <c:v>26.2</c:v>
                </c:pt>
                <c:pt idx="78">
                  <c:v>26.3</c:v>
                </c:pt>
                <c:pt idx="79">
                  <c:v>26.3</c:v>
                </c:pt>
                <c:pt idx="80">
                  <c:v>26.4</c:v>
                </c:pt>
                <c:pt idx="81">
                  <c:v>27.2</c:v>
                </c:pt>
                <c:pt idx="82">
                  <c:v>27.5</c:v>
                </c:pt>
                <c:pt idx="83">
                  <c:v>27.8</c:v>
                </c:pt>
                <c:pt idx="84">
                  <c:v>27.8</c:v>
                </c:pt>
                <c:pt idx="85">
                  <c:v>27.8</c:v>
                </c:pt>
                <c:pt idx="86">
                  <c:v>27.8</c:v>
                </c:pt>
                <c:pt idx="87">
                  <c:v>27.8</c:v>
                </c:pt>
                <c:pt idx="88">
                  <c:v>28.1</c:v>
                </c:pt>
                <c:pt idx="89">
                  <c:v>28.6</c:v>
                </c:pt>
                <c:pt idx="90">
                  <c:v>29.4</c:v>
                </c:pt>
                <c:pt idx="91">
                  <c:v>29.5</c:v>
                </c:pt>
                <c:pt idx="92">
                  <c:v>29.6</c:v>
                </c:pt>
                <c:pt idx="93">
                  <c:v>30</c:v>
                </c:pt>
                <c:pt idx="94">
                  <c:v>30.2</c:v>
                </c:pt>
                <c:pt idx="95">
                  <c:v>30.2</c:v>
                </c:pt>
                <c:pt idx="96">
                  <c:v>30.2</c:v>
                </c:pt>
                <c:pt idx="97">
                  <c:v>31.1</c:v>
                </c:pt>
                <c:pt idx="98">
                  <c:v>31.3</c:v>
                </c:pt>
                <c:pt idx="99">
                  <c:v>31.6</c:v>
                </c:pt>
                <c:pt idx="100">
                  <c:v>31.6</c:v>
                </c:pt>
                <c:pt idx="101">
                  <c:v>32.300000000000004</c:v>
                </c:pt>
                <c:pt idx="102">
                  <c:v>32.4</c:v>
                </c:pt>
                <c:pt idx="103">
                  <c:v>32.700000000000003</c:v>
                </c:pt>
                <c:pt idx="104">
                  <c:v>32.9</c:v>
                </c:pt>
                <c:pt idx="105">
                  <c:v>33.300000000000004</c:v>
                </c:pt>
                <c:pt idx="106">
                  <c:v>33.300000000000004</c:v>
                </c:pt>
                <c:pt idx="107">
                  <c:v>34</c:v>
                </c:pt>
                <c:pt idx="108">
                  <c:v>36.6</c:v>
                </c:pt>
                <c:pt idx="109">
                  <c:v>37</c:v>
                </c:pt>
                <c:pt idx="110">
                  <c:v>40</c:v>
                </c:pt>
                <c:pt idx="111">
                  <c:v>40.300000000000004</c:v>
                </c:pt>
                <c:pt idx="112">
                  <c:v>40.300000000000004</c:v>
                </c:pt>
                <c:pt idx="113">
                  <c:v>41</c:v>
                </c:pt>
                <c:pt idx="114">
                  <c:v>41.4</c:v>
                </c:pt>
                <c:pt idx="115">
                  <c:v>42.2</c:v>
                </c:pt>
                <c:pt idx="116">
                  <c:v>42.9</c:v>
                </c:pt>
                <c:pt idx="117">
                  <c:v>43.5</c:v>
                </c:pt>
                <c:pt idx="118">
                  <c:v>43.7</c:v>
                </c:pt>
                <c:pt idx="119">
                  <c:v>43.7</c:v>
                </c:pt>
                <c:pt idx="120">
                  <c:v>43.9</c:v>
                </c:pt>
                <c:pt idx="121">
                  <c:v>45.4</c:v>
                </c:pt>
                <c:pt idx="122">
                  <c:v>47.2</c:v>
                </c:pt>
                <c:pt idx="123">
                  <c:v>50.6</c:v>
                </c:pt>
                <c:pt idx="124">
                  <c:v>53.6</c:v>
                </c:pt>
                <c:pt idx="125">
                  <c:v>53.6</c:v>
                </c:pt>
                <c:pt idx="126">
                  <c:v>53.6</c:v>
                </c:pt>
                <c:pt idx="127">
                  <c:v>55.8</c:v>
                </c:pt>
                <c:pt idx="128">
                  <c:v>57.9</c:v>
                </c:pt>
                <c:pt idx="129">
                  <c:v>63.5</c:v>
                </c:pt>
                <c:pt idx="130">
                  <c:v>64.099999999999994</c:v>
                </c:pt>
                <c:pt idx="131">
                  <c:v>65.3</c:v>
                </c:pt>
                <c:pt idx="132">
                  <c:v>65.5</c:v>
                </c:pt>
                <c:pt idx="133">
                  <c:v>68.3</c:v>
                </c:pt>
                <c:pt idx="134">
                  <c:v>69</c:v>
                </c:pt>
                <c:pt idx="135">
                  <c:v>69.3</c:v>
                </c:pt>
                <c:pt idx="136">
                  <c:v>71.400000000000006</c:v>
                </c:pt>
                <c:pt idx="137">
                  <c:v>71.400000000000006</c:v>
                </c:pt>
                <c:pt idx="138">
                  <c:v>72.400000000000006</c:v>
                </c:pt>
                <c:pt idx="139">
                  <c:v>72.599999999999994</c:v>
                </c:pt>
                <c:pt idx="140">
                  <c:v>72.8</c:v>
                </c:pt>
                <c:pt idx="141">
                  <c:v>73.8</c:v>
                </c:pt>
                <c:pt idx="142">
                  <c:v>73.8</c:v>
                </c:pt>
                <c:pt idx="143">
                  <c:v>75</c:v>
                </c:pt>
                <c:pt idx="144">
                  <c:v>75</c:v>
                </c:pt>
                <c:pt idx="145">
                  <c:v>75</c:v>
                </c:pt>
                <c:pt idx="146">
                  <c:v>75.8</c:v>
                </c:pt>
                <c:pt idx="147">
                  <c:v>77.3</c:v>
                </c:pt>
                <c:pt idx="148">
                  <c:v>77.3</c:v>
                </c:pt>
                <c:pt idx="149">
                  <c:v>78</c:v>
                </c:pt>
                <c:pt idx="150">
                  <c:v>78.8</c:v>
                </c:pt>
                <c:pt idx="151">
                  <c:v>82.5</c:v>
                </c:pt>
                <c:pt idx="152">
                  <c:v>89.2</c:v>
                </c:pt>
                <c:pt idx="153">
                  <c:v>89.2</c:v>
                </c:pt>
                <c:pt idx="154">
                  <c:v>90.2</c:v>
                </c:pt>
                <c:pt idx="155">
                  <c:v>90.8</c:v>
                </c:pt>
                <c:pt idx="156">
                  <c:v>91.2</c:v>
                </c:pt>
                <c:pt idx="157">
                  <c:v>91.7</c:v>
                </c:pt>
                <c:pt idx="158">
                  <c:v>91.7</c:v>
                </c:pt>
                <c:pt idx="159">
                  <c:v>91.7</c:v>
                </c:pt>
                <c:pt idx="160">
                  <c:v>91.9</c:v>
                </c:pt>
                <c:pt idx="161">
                  <c:v>91.9</c:v>
                </c:pt>
                <c:pt idx="162">
                  <c:v>92.6</c:v>
                </c:pt>
                <c:pt idx="163">
                  <c:v>99.5</c:v>
                </c:pt>
                <c:pt idx="164">
                  <c:v>101.4</c:v>
                </c:pt>
                <c:pt idx="165">
                  <c:v>101.6</c:v>
                </c:pt>
                <c:pt idx="166">
                  <c:v>101.6</c:v>
                </c:pt>
                <c:pt idx="167">
                  <c:v>101.6</c:v>
                </c:pt>
                <c:pt idx="168">
                  <c:v>102</c:v>
                </c:pt>
                <c:pt idx="169">
                  <c:v>102</c:v>
                </c:pt>
                <c:pt idx="170">
                  <c:v>102</c:v>
                </c:pt>
                <c:pt idx="171">
                  <c:v>102.5</c:v>
                </c:pt>
                <c:pt idx="172">
                  <c:v>103.3</c:v>
                </c:pt>
                <c:pt idx="173">
                  <c:v>103.4</c:v>
                </c:pt>
                <c:pt idx="174">
                  <c:v>104.1</c:v>
                </c:pt>
                <c:pt idx="175">
                  <c:v>105.7</c:v>
                </c:pt>
                <c:pt idx="176">
                  <c:v>105.7</c:v>
                </c:pt>
                <c:pt idx="177">
                  <c:v>105.7</c:v>
                </c:pt>
                <c:pt idx="178">
                  <c:v>106</c:v>
                </c:pt>
                <c:pt idx="179">
                  <c:v>107.6</c:v>
                </c:pt>
                <c:pt idx="180">
                  <c:v>110.7</c:v>
                </c:pt>
                <c:pt idx="181">
                  <c:v>114.7</c:v>
                </c:pt>
                <c:pt idx="182">
                  <c:v>116.7</c:v>
                </c:pt>
                <c:pt idx="183">
                  <c:v>118.3</c:v>
                </c:pt>
                <c:pt idx="184">
                  <c:v>120.8</c:v>
                </c:pt>
                <c:pt idx="185">
                  <c:v>133.4</c:v>
                </c:pt>
                <c:pt idx="186">
                  <c:v>133.4</c:v>
                </c:pt>
                <c:pt idx="187">
                  <c:v>135</c:v>
                </c:pt>
                <c:pt idx="188">
                  <c:v>140</c:v>
                </c:pt>
                <c:pt idx="189">
                  <c:v>140.9</c:v>
                </c:pt>
                <c:pt idx="190">
                  <c:v>141.30000000000001</c:v>
                </c:pt>
                <c:pt idx="191">
                  <c:v>141.5</c:v>
                </c:pt>
                <c:pt idx="192">
                  <c:v>142.30000000000001</c:v>
                </c:pt>
                <c:pt idx="193">
                  <c:v>148.19999999999999</c:v>
                </c:pt>
                <c:pt idx="194">
                  <c:v>148.5</c:v>
                </c:pt>
                <c:pt idx="195">
                  <c:v>148.5</c:v>
                </c:pt>
                <c:pt idx="196">
                  <c:v>148.5</c:v>
                </c:pt>
                <c:pt idx="197">
                  <c:v>148.5</c:v>
                </c:pt>
                <c:pt idx="198">
                  <c:v>148.80000000000001</c:v>
                </c:pt>
                <c:pt idx="199">
                  <c:v>149.19999999999999</c:v>
                </c:pt>
                <c:pt idx="200">
                  <c:v>149.80000000000001</c:v>
                </c:pt>
                <c:pt idx="201">
                  <c:v>150.30000000000001</c:v>
                </c:pt>
                <c:pt idx="202">
                  <c:v>150.9</c:v>
                </c:pt>
                <c:pt idx="203">
                  <c:v>150.9</c:v>
                </c:pt>
                <c:pt idx="204">
                  <c:v>151.30000000000001</c:v>
                </c:pt>
                <c:pt idx="205">
                  <c:v>152.69999999999999</c:v>
                </c:pt>
                <c:pt idx="206">
                  <c:v>153.80000000000001</c:v>
                </c:pt>
                <c:pt idx="207">
                  <c:v>153.80000000000001</c:v>
                </c:pt>
                <c:pt idx="208">
                  <c:v>153.80000000000001</c:v>
                </c:pt>
                <c:pt idx="209">
                  <c:v>154.80000000000001</c:v>
                </c:pt>
                <c:pt idx="210">
                  <c:v>154.80000000000001</c:v>
                </c:pt>
                <c:pt idx="211">
                  <c:v>154.80000000000001</c:v>
                </c:pt>
                <c:pt idx="212">
                  <c:v>154.80000000000001</c:v>
                </c:pt>
                <c:pt idx="213">
                  <c:v>154.80000000000001</c:v>
                </c:pt>
                <c:pt idx="214">
                  <c:v>154.9</c:v>
                </c:pt>
                <c:pt idx="215">
                  <c:v>154.9</c:v>
                </c:pt>
                <c:pt idx="216">
                  <c:v>154.9</c:v>
                </c:pt>
                <c:pt idx="217">
                  <c:v>155.80000000000001</c:v>
                </c:pt>
                <c:pt idx="218">
                  <c:v>156.4</c:v>
                </c:pt>
                <c:pt idx="219">
                  <c:v>156.4</c:v>
                </c:pt>
                <c:pt idx="220">
                  <c:v>159</c:v>
                </c:pt>
                <c:pt idx="221">
                  <c:v>208</c:v>
                </c:pt>
                <c:pt idx="222">
                  <c:v>208.9</c:v>
                </c:pt>
                <c:pt idx="223">
                  <c:v>209</c:v>
                </c:pt>
                <c:pt idx="224">
                  <c:v>209</c:v>
                </c:pt>
                <c:pt idx="225">
                  <c:v>209</c:v>
                </c:pt>
                <c:pt idx="226">
                  <c:v>209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4073088"/>
        <c:axId val="104261888"/>
      </c:scatterChart>
      <c:valAx>
        <c:axId val="104073088"/>
        <c:scaling>
          <c:orientation val="minMax"/>
          <c:max val="350"/>
        </c:scaling>
        <c:delete val="1"/>
        <c:axPos val="t"/>
        <c:numFmt formatCode="General" sourceLinked="1"/>
        <c:majorTickMark val="out"/>
        <c:minorTickMark val="none"/>
        <c:tickLblPos val="none"/>
        <c:crossAx val="104261888"/>
        <c:crosses val="autoZero"/>
        <c:crossBetween val="midCat"/>
        <c:majorUnit val="50"/>
      </c:valAx>
      <c:valAx>
        <c:axId val="104261888"/>
        <c:scaling>
          <c:orientation val="maxMin"/>
          <c:max val="350"/>
          <c:min val="-5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104073088"/>
        <c:crosses val="autoZero"/>
        <c:crossBetween val="midCat"/>
        <c:majorUnit val="50"/>
      </c:valAx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it-I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noFill/>
              </a:ln>
            </c:spPr>
          </c:marker>
          <c:dPt>
            <c:idx val="50"/>
            <c:marker>
              <c:symbol val="circle"/>
              <c:size val="5"/>
            </c:marker>
            <c:bubble3D val="0"/>
          </c:dPt>
          <c:trendline>
            <c:trendlineType val="linear"/>
            <c:dispRSqr val="1"/>
            <c:dispEq val="0"/>
            <c:trendlineLbl>
              <c:layout>
                <c:manualLayout>
                  <c:x val="-8.2057307065865909E-3"/>
                  <c:y val="-0.13158628608923906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it-IT"/>
                </a:p>
              </c:txPr>
            </c:trendlineLbl>
          </c:trendline>
          <c:xVal>
            <c:numRef>
              <c:f>'DIPSA-CRA plotting'!$C$393:$C$537</c:f>
              <c:numCache>
                <c:formatCode>General</c:formatCode>
                <c:ptCount val="145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12.628</c:v>
                </c:pt>
                <c:pt idx="5">
                  <c:v>162.571</c:v>
                </c:pt>
                <c:pt idx="6">
                  <c:v>12.126000000000001</c:v>
                </c:pt>
                <c:pt idx="7">
                  <c:v>16.422999999999984</c:v>
                </c:pt>
                <c:pt idx="8">
                  <c:v>16.588999999999988</c:v>
                </c:pt>
                <c:pt idx="9">
                  <c:v>21.228000000000002</c:v>
                </c:pt>
                <c:pt idx="10">
                  <c:v>#N/A</c:v>
                </c:pt>
                <c:pt idx="11">
                  <c:v>16.567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17.559000000000001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14.304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28.991</c:v>
                </c:pt>
                <c:pt idx="33">
                  <c:v>#N/A</c:v>
                </c:pt>
                <c:pt idx="34">
                  <c:v>38.494</c:v>
                </c:pt>
                <c:pt idx="35">
                  <c:v>38.461000000000006</c:v>
                </c:pt>
                <c:pt idx="36">
                  <c:v>#N/A</c:v>
                </c:pt>
                <c:pt idx="37">
                  <c:v>#N/A</c:v>
                </c:pt>
                <c:pt idx="38">
                  <c:v>33.153000000000006</c:v>
                </c:pt>
                <c:pt idx="39">
                  <c:v>#N/A</c:v>
                </c:pt>
                <c:pt idx="40">
                  <c:v>38.822000000000003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60.914000000000001</c:v>
                </c:pt>
                <c:pt idx="48">
                  <c:v>86.078000000000003</c:v>
                </c:pt>
                <c:pt idx="49">
                  <c:v>#N/A</c:v>
                </c:pt>
                <c:pt idx="50">
                  <c:v>#N/A</c:v>
                </c:pt>
                <c:pt idx="51">
                  <c:v>125.41600000000003</c:v>
                </c:pt>
                <c:pt idx="52">
                  <c:v>#N/A</c:v>
                </c:pt>
                <c:pt idx="53">
                  <c:v>#N/A</c:v>
                </c:pt>
                <c:pt idx="54">
                  <c:v>128.155</c:v>
                </c:pt>
                <c:pt idx="55">
                  <c:v>#N/A</c:v>
                </c:pt>
                <c:pt idx="56">
                  <c:v>133.45200000000006</c:v>
                </c:pt>
                <c:pt idx="57">
                  <c:v>132.63999999999999</c:v>
                </c:pt>
                <c:pt idx="58">
                  <c:v>137.88900000000001</c:v>
                </c:pt>
                <c:pt idx="59">
                  <c:v>#N/A</c:v>
                </c:pt>
                <c:pt idx="60">
                  <c:v>#N/A</c:v>
                </c:pt>
                <c:pt idx="61">
                  <c:v>129.167</c:v>
                </c:pt>
                <c:pt idx="62">
                  <c:v>#N/A</c:v>
                </c:pt>
                <c:pt idx="63">
                  <c:v>144.72399999999999</c:v>
                </c:pt>
                <c:pt idx="64">
                  <c:v>#N/A</c:v>
                </c:pt>
                <c:pt idx="65">
                  <c:v>144.36000000000001</c:v>
                </c:pt>
                <c:pt idx="66">
                  <c:v>146.54300000000001</c:v>
                </c:pt>
                <c:pt idx="67">
                  <c:v>145.46300000000002</c:v>
                </c:pt>
                <c:pt idx="68">
                  <c:v>#N/A</c:v>
                </c:pt>
                <c:pt idx="69">
                  <c:v>149.708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147.98100000000005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148.98700000000005</c:v>
                </c:pt>
                <c:pt idx="80">
                  <c:v>146.35100000000006</c:v>
                </c:pt>
                <c:pt idx="81">
                  <c:v>#N/A</c:v>
                </c:pt>
                <c:pt idx="82">
                  <c:v>#N/A</c:v>
                </c:pt>
                <c:pt idx="83">
                  <c:v>147.77099999999999</c:v>
                </c:pt>
                <c:pt idx="84">
                  <c:v>#N/A</c:v>
                </c:pt>
                <c:pt idx="85">
                  <c:v>161.005</c:v>
                </c:pt>
                <c:pt idx="86">
                  <c:v>#N/A</c:v>
                </c:pt>
                <c:pt idx="87">
                  <c:v>152.696</c:v>
                </c:pt>
                <c:pt idx="88">
                  <c:v>167.70399999999998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267.57099999999986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386.44799999999987</c:v>
                </c:pt>
                <c:pt idx="100">
                  <c:v>#N/A</c:v>
                </c:pt>
                <c:pt idx="101">
                  <c:v>369.96000000000004</c:v>
                </c:pt>
                <c:pt idx="102">
                  <c:v>#N/A</c:v>
                </c:pt>
                <c:pt idx="103">
                  <c:v>363.541</c:v>
                </c:pt>
                <c:pt idx="104">
                  <c:v>363.91200000000003</c:v>
                </c:pt>
                <c:pt idx="105">
                  <c:v>#N/A</c:v>
                </c:pt>
                <c:pt idx="106">
                  <c:v>#N/A</c:v>
                </c:pt>
                <c:pt idx="107">
                  <c:v>357.26</c:v>
                </c:pt>
                <c:pt idx="108">
                  <c:v>#N/A</c:v>
                </c:pt>
                <c:pt idx="109">
                  <c:v>355.7299999999999</c:v>
                </c:pt>
                <c:pt idx="110">
                  <c:v>357.16500000000002</c:v>
                </c:pt>
                <c:pt idx="111">
                  <c:v>355.589</c:v>
                </c:pt>
                <c:pt idx="112">
                  <c:v>356.08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357.351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358.84399999999999</c:v>
                </c:pt>
                <c:pt idx="124">
                  <c:v>358.07599999999991</c:v>
                </c:pt>
                <c:pt idx="125">
                  <c:v>#N/A</c:v>
                </c:pt>
                <c:pt idx="126">
                  <c:v>#N/A</c:v>
                </c:pt>
                <c:pt idx="127">
                  <c:v>358.21500000000003</c:v>
                </c:pt>
                <c:pt idx="128">
                  <c:v>357.62400000000002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356.32800000000003</c:v>
                </c:pt>
                <c:pt idx="135">
                  <c:v>356.36700000000002</c:v>
                </c:pt>
                <c:pt idx="136">
                  <c:v>#N/A</c:v>
                </c:pt>
                <c:pt idx="137">
                  <c:v>357.87900000000002</c:v>
                </c:pt>
                <c:pt idx="138">
                  <c:v>359.70099999999991</c:v>
                </c:pt>
                <c:pt idx="139">
                  <c:v>#N/A</c:v>
                </c:pt>
                <c:pt idx="140">
                  <c:v>#N/A</c:v>
                </c:pt>
                <c:pt idx="141">
                  <c:v>356.20800000000003</c:v>
                </c:pt>
                <c:pt idx="142">
                  <c:v>#N/A</c:v>
                </c:pt>
                <c:pt idx="143">
                  <c:v>#N/A</c:v>
                </c:pt>
                <c:pt idx="144">
                  <c:v>356.32800000000003</c:v>
                </c:pt>
              </c:numCache>
            </c:numRef>
          </c:xVal>
          <c:yVal>
            <c:numRef>
              <c:f>'DIPSA-CRA plotting'!$B$393:$B$537</c:f>
              <c:numCache>
                <c:formatCode>General</c:formatCode>
                <c:ptCount val="145"/>
                <c:pt idx="0">
                  <c:v>-3.2</c:v>
                </c:pt>
                <c:pt idx="1">
                  <c:v>0</c:v>
                </c:pt>
                <c:pt idx="2">
                  <c:v>0.39999999999999969</c:v>
                </c:pt>
                <c:pt idx="3">
                  <c:v>1.3</c:v>
                </c:pt>
                <c:pt idx="4">
                  <c:v>2.5999999999999988</c:v>
                </c:pt>
                <c:pt idx="5">
                  <c:v>2.5999999999999988</c:v>
                </c:pt>
                <c:pt idx="6">
                  <c:v>2.7</c:v>
                </c:pt>
                <c:pt idx="7">
                  <c:v>2.8999999999999986</c:v>
                </c:pt>
                <c:pt idx="8">
                  <c:v>2.8999999999999986</c:v>
                </c:pt>
                <c:pt idx="9">
                  <c:v>2.8999999999999986</c:v>
                </c:pt>
                <c:pt idx="10">
                  <c:v>2.8999999999999986</c:v>
                </c:pt>
                <c:pt idx="11">
                  <c:v>2.8999999999999986</c:v>
                </c:pt>
                <c:pt idx="12">
                  <c:v>2.9</c:v>
                </c:pt>
                <c:pt idx="13">
                  <c:v>2.9</c:v>
                </c:pt>
                <c:pt idx="14">
                  <c:v>2.9</c:v>
                </c:pt>
                <c:pt idx="15">
                  <c:v>3.0999999999999988</c:v>
                </c:pt>
                <c:pt idx="16">
                  <c:v>3.1</c:v>
                </c:pt>
                <c:pt idx="17">
                  <c:v>3.1</c:v>
                </c:pt>
                <c:pt idx="18">
                  <c:v>3.1</c:v>
                </c:pt>
                <c:pt idx="19">
                  <c:v>3.1</c:v>
                </c:pt>
                <c:pt idx="20">
                  <c:v>3.1</c:v>
                </c:pt>
                <c:pt idx="21">
                  <c:v>3.4</c:v>
                </c:pt>
                <c:pt idx="22">
                  <c:v>3.9</c:v>
                </c:pt>
                <c:pt idx="23">
                  <c:v>4.0999999999999996</c:v>
                </c:pt>
                <c:pt idx="24">
                  <c:v>4.7</c:v>
                </c:pt>
                <c:pt idx="25">
                  <c:v>4.8</c:v>
                </c:pt>
                <c:pt idx="26">
                  <c:v>4.8</c:v>
                </c:pt>
                <c:pt idx="27">
                  <c:v>4.8</c:v>
                </c:pt>
                <c:pt idx="28">
                  <c:v>4.8</c:v>
                </c:pt>
                <c:pt idx="29">
                  <c:v>5</c:v>
                </c:pt>
                <c:pt idx="30">
                  <c:v>5.8</c:v>
                </c:pt>
                <c:pt idx="31">
                  <c:v>7.1</c:v>
                </c:pt>
                <c:pt idx="32">
                  <c:v>7.1</c:v>
                </c:pt>
                <c:pt idx="33">
                  <c:v>11.8</c:v>
                </c:pt>
                <c:pt idx="34">
                  <c:v>13.8</c:v>
                </c:pt>
                <c:pt idx="35">
                  <c:v>13.8</c:v>
                </c:pt>
                <c:pt idx="36">
                  <c:v>14.8</c:v>
                </c:pt>
                <c:pt idx="37">
                  <c:v>15.6</c:v>
                </c:pt>
                <c:pt idx="38">
                  <c:v>17.399999999999999</c:v>
                </c:pt>
                <c:pt idx="39">
                  <c:v>17.899999999999999</c:v>
                </c:pt>
                <c:pt idx="40">
                  <c:v>18.7</c:v>
                </c:pt>
                <c:pt idx="41">
                  <c:v>26.4</c:v>
                </c:pt>
                <c:pt idx="42">
                  <c:v>29.200000000000003</c:v>
                </c:pt>
                <c:pt idx="43">
                  <c:v>33.1</c:v>
                </c:pt>
                <c:pt idx="44">
                  <c:v>33.4</c:v>
                </c:pt>
                <c:pt idx="45">
                  <c:v>35.700000000000003</c:v>
                </c:pt>
                <c:pt idx="46">
                  <c:v>36.300000000000004</c:v>
                </c:pt>
                <c:pt idx="47">
                  <c:v>37.6</c:v>
                </c:pt>
                <c:pt idx="48">
                  <c:v>49.2</c:v>
                </c:pt>
                <c:pt idx="49">
                  <c:v>50.1</c:v>
                </c:pt>
                <c:pt idx="50">
                  <c:v>55.1</c:v>
                </c:pt>
                <c:pt idx="51">
                  <c:v>58.8</c:v>
                </c:pt>
                <c:pt idx="52">
                  <c:v>58.800000000000004</c:v>
                </c:pt>
                <c:pt idx="53">
                  <c:v>62.6</c:v>
                </c:pt>
                <c:pt idx="54">
                  <c:v>63.9</c:v>
                </c:pt>
                <c:pt idx="55">
                  <c:v>64.900000000000006</c:v>
                </c:pt>
                <c:pt idx="56">
                  <c:v>65.399999999999991</c:v>
                </c:pt>
                <c:pt idx="57">
                  <c:v>69</c:v>
                </c:pt>
                <c:pt idx="58">
                  <c:v>69.599999999999994</c:v>
                </c:pt>
                <c:pt idx="59">
                  <c:v>69.599999999999994</c:v>
                </c:pt>
                <c:pt idx="60">
                  <c:v>70.400000000000006</c:v>
                </c:pt>
                <c:pt idx="61">
                  <c:v>70.7</c:v>
                </c:pt>
                <c:pt idx="62">
                  <c:v>70.7</c:v>
                </c:pt>
                <c:pt idx="63">
                  <c:v>70.8</c:v>
                </c:pt>
                <c:pt idx="64">
                  <c:v>71</c:v>
                </c:pt>
                <c:pt idx="65">
                  <c:v>72.099999999999994</c:v>
                </c:pt>
                <c:pt idx="66">
                  <c:v>72.099999999999994</c:v>
                </c:pt>
                <c:pt idx="67">
                  <c:v>72.099999999999994</c:v>
                </c:pt>
                <c:pt idx="68">
                  <c:v>72.099999999999994</c:v>
                </c:pt>
                <c:pt idx="69">
                  <c:v>72.099999999999994</c:v>
                </c:pt>
                <c:pt idx="70">
                  <c:v>72.7</c:v>
                </c:pt>
                <c:pt idx="71">
                  <c:v>72.7</c:v>
                </c:pt>
                <c:pt idx="72">
                  <c:v>72.7</c:v>
                </c:pt>
                <c:pt idx="73">
                  <c:v>72.7</c:v>
                </c:pt>
                <c:pt idx="74">
                  <c:v>72.7</c:v>
                </c:pt>
                <c:pt idx="75">
                  <c:v>73</c:v>
                </c:pt>
                <c:pt idx="76">
                  <c:v>73</c:v>
                </c:pt>
                <c:pt idx="77">
                  <c:v>73.7</c:v>
                </c:pt>
                <c:pt idx="78">
                  <c:v>73.7</c:v>
                </c:pt>
                <c:pt idx="79">
                  <c:v>74.099999999999994</c:v>
                </c:pt>
                <c:pt idx="80">
                  <c:v>74.900000000000006</c:v>
                </c:pt>
                <c:pt idx="81">
                  <c:v>77.099999999999994</c:v>
                </c:pt>
                <c:pt idx="82">
                  <c:v>77.099999999999994</c:v>
                </c:pt>
                <c:pt idx="83">
                  <c:v>77.900000000000006</c:v>
                </c:pt>
                <c:pt idx="84">
                  <c:v>78.2</c:v>
                </c:pt>
                <c:pt idx="85">
                  <c:v>78.400000000000006</c:v>
                </c:pt>
                <c:pt idx="86">
                  <c:v>80.099999999999994</c:v>
                </c:pt>
                <c:pt idx="87">
                  <c:v>81.3</c:v>
                </c:pt>
                <c:pt idx="88">
                  <c:v>84.2</c:v>
                </c:pt>
                <c:pt idx="89">
                  <c:v>101.7</c:v>
                </c:pt>
                <c:pt idx="90">
                  <c:v>101.7</c:v>
                </c:pt>
                <c:pt idx="91">
                  <c:v>125.19999999999999</c:v>
                </c:pt>
                <c:pt idx="92">
                  <c:v>125.19999999999999</c:v>
                </c:pt>
                <c:pt idx="93">
                  <c:v>130.19999999999999</c:v>
                </c:pt>
                <c:pt idx="94">
                  <c:v>144.29999999999998</c:v>
                </c:pt>
                <c:pt idx="95">
                  <c:v>144.29999999999998</c:v>
                </c:pt>
                <c:pt idx="96">
                  <c:v>150.69999999999999</c:v>
                </c:pt>
                <c:pt idx="97">
                  <c:v>151.69999999999999</c:v>
                </c:pt>
                <c:pt idx="98">
                  <c:v>151.69999999999999</c:v>
                </c:pt>
                <c:pt idx="99">
                  <c:v>154.1</c:v>
                </c:pt>
                <c:pt idx="100">
                  <c:v>159</c:v>
                </c:pt>
                <c:pt idx="101">
                  <c:v>159</c:v>
                </c:pt>
                <c:pt idx="102">
                  <c:v>159.4</c:v>
                </c:pt>
                <c:pt idx="103">
                  <c:v>160.79999999999998</c:v>
                </c:pt>
                <c:pt idx="104">
                  <c:v>160.79999999999998</c:v>
                </c:pt>
                <c:pt idx="105">
                  <c:v>162.9</c:v>
                </c:pt>
                <c:pt idx="106">
                  <c:v>164.29999999999998</c:v>
                </c:pt>
                <c:pt idx="107">
                  <c:v>166.7</c:v>
                </c:pt>
                <c:pt idx="108">
                  <c:v>166.7</c:v>
                </c:pt>
                <c:pt idx="109">
                  <c:v>168.4</c:v>
                </c:pt>
                <c:pt idx="110">
                  <c:v>168.4</c:v>
                </c:pt>
                <c:pt idx="111">
                  <c:v>168.4</c:v>
                </c:pt>
                <c:pt idx="112">
                  <c:v>168.4</c:v>
                </c:pt>
                <c:pt idx="113">
                  <c:v>169.2</c:v>
                </c:pt>
                <c:pt idx="114">
                  <c:v>169.9</c:v>
                </c:pt>
                <c:pt idx="115">
                  <c:v>169.9</c:v>
                </c:pt>
                <c:pt idx="116">
                  <c:v>169.9</c:v>
                </c:pt>
                <c:pt idx="117">
                  <c:v>172</c:v>
                </c:pt>
                <c:pt idx="118">
                  <c:v>172</c:v>
                </c:pt>
                <c:pt idx="119">
                  <c:v>172</c:v>
                </c:pt>
                <c:pt idx="120">
                  <c:v>172</c:v>
                </c:pt>
                <c:pt idx="121">
                  <c:v>172</c:v>
                </c:pt>
                <c:pt idx="122">
                  <c:v>172</c:v>
                </c:pt>
                <c:pt idx="123">
                  <c:v>172.5</c:v>
                </c:pt>
                <c:pt idx="124">
                  <c:v>172.5</c:v>
                </c:pt>
                <c:pt idx="125">
                  <c:v>172.5</c:v>
                </c:pt>
                <c:pt idx="126">
                  <c:v>172.5</c:v>
                </c:pt>
                <c:pt idx="127">
                  <c:v>172.5</c:v>
                </c:pt>
                <c:pt idx="128">
                  <c:v>172.5</c:v>
                </c:pt>
                <c:pt idx="129">
                  <c:v>172.5</c:v>
                </c:pt>
                <c:pt idx="130">
                  <c:v>172.5</c:v>
                </c:pt>
                <c:pt idx="131">
                  <c:v>172.79999999999998</c:v>
                </c:pt>
                <c:pt idx="132">
                  <c:v>172.79999999999998</c:v>
                </c:pt>
                <c:pt idx="133">
                  <c:v>172.79999999999998</c:v>
                </c:pt>
                <c:pt idx="134">
                  <c:v>173</c:v>
                </c:pt>
                <c:pt idx="135">
                  <c:v>173.7</c:v>
                </c:pt>
                <c:pt idx="136">
                  <c:v>173.7</c:v>
                </c:pt>
                <c:pt idx="137">
                  <c:v>174</c:v>
                </c:pt>
                <c:pt idx="138">
                  <c:v>174.6</c:v>
                </c:pt>
                <c:pt idx="139">
                  <c:v>174.6</c:v>
                </c:pt>
                <c:pt idx="140">
                  <c:v>174.6</c:v>
                </c:pt>
                <c:pt idx="141">
                  <c:v>174.6</c:v>
                </c:pt>
                <c:pt idx="142">
                  <c:v>174.6</c:v>
                </c:pt>
                <c:pt idx="143">
                  <c:v>174.6</c:v>
                </c:pt>
                <c:pt idx="144">
                  <c:v>176.6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6010496"/>
        <c:axId val="129528576"/>
      </c:scatterChart>
      <c:valAx>
        <c:axId val="126010496"/>
        <c:scaling>
          <c:orientation val="minMax"/>
          <c:max val="360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129528576"/>
        <c:crosses val="autoZero"/>
        <c:crossBetween val="midCat"/>
        <c:majorUnit val="50"/>
      </c:valAx>
      <c:valAx>
        <c:axId val="129528576"/>
        <c:scaling>
          <c:orientation val="maxMin"/>
          <c:max val="350"/>
          <c:min val="-5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126010496"/>
        <c:crosses val="autoZero"/>
        <c:crossBetween val="midCat"/>
        <c:majorUnit val="50"/>
      </c:valAx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it-I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noFill/>
              </a:ln>
            </c:spPr>
          </c:marker>
          <c:dPt>
            <c:idx val="50"/>
            <c:marker>
              <c:symbol val="circle"/>
              <c:size val="5"/>
            </c:marker>
            <c:bubble3D val="0"/>
          </c:dPt>
          <c:trendline>
            <c:trendlineType val="linear"/>
            <c:dispRSqr val="1"/>
            <c:dispEq val="0"/>
            <c:trendlineLbl>
              <c:layout>
                <c:manualLayout>
                  <c:x val="7.7400850755724504E-2"/>
                  <c:y val="-2.6755526041172571E-2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it-IT"/>
                </a:p>
              </c:txPr>
            </c:trendlineLbl>
          </c:trendline>
          <c:xVal>
            <c:numRef>
              <c:f>'DIPSA-CRA plotting'!$C$573:$C$805</c:f>
              <c:numCache>
                <c:formatCode>General</c:formatCode>
                <c:ptCount val="233"/>
                <c:pt idx="0">
                  <c:v>10.918000000000001</c:v>
                </c:pt>
                <c:pt idx="1">
                  <c:v>19.914999999999999</c:v>
                </c:pt>
                <c:pt idx="2">
                  <c:v>20.887</c:v>
                </c:pt>
                <c:pt idx="3">
                  <c:v>14.713000000000001</c:v>
                </c:pt>
                <c:pt idx="4">
                  <c:v>#N/A</c:v>
                </c:pt>
                <c:pt idx="5">
                  <c:v>9.093</c:v>
                </c:pt>
                <c:pt idx="6">
                  <c:v>13.432</c:v>
                </c:pt>
                <c:pt idx="7">
                  <c:v>2.7080000000000002</c:v>
                </c:pt>
                <c:pt idx="8">
                  <c:v>1.296</c:v>
                </c:pt>
                <c:pt idx="9">
                  <c:v>18.297000000000001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17.251000000000001</c:v>
                </c:pt>
                <c:pt idx="14">
                  <c:v>8.2460000000000004</c:v>
                </c:pt>
                <c:pt idx="15">
                  <c:v>14.744999999999999</c:v>
                </c:pt>
                <c:pt idx="16">
                  <c:v>#N/A</c:v>
                </c:pt>
                <c:pt idx="17">
                  <c:v>10.366000000000003</c:v>
                </c:pt>
                <c:pt idx="18">
                  <c:v>#N/A</c:v>
                </c:pt>
                <c:pt idx="19">
                  <c:v>25.396999999999991</c:v>
                </c:pt>
                <c:pt idx="20">
                  <c:v>#N/A</c:v>
                </c:pt>
                <c:pt idx="21">
                  <c:v>#N/A</c:v>
                </c:pt>
                <c:pt idx="22">
                  <c:v>23.984000000000002</c:v>
                </c:pt>
                <c:pt idx="23">
                  <c:v>#N/A</c:v>
                </c:pt>
                <c:pt idx="24">
                  <c:v>#N/A</c:v>
                </c:pt>
                <c:pt idx="25">
                  <c:v>30.501000000000001</c:v>
                </c:pt>
                <c:pt idx="26">
                  <c:v>#N/A</c:v>
                </c:pt>
                <c:pt idx="27">
                  <c:v>#N/A</c:v>
                </c:pt>
                <c:pt idx="28">
                  <c:v>51.546000000000006</c:v>
                </c:pt>
                <c:pt idx="29">
                  <c:v>61.56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47.528000000000013</c:v>
                </c:pt>
                <c:pt idx="34">
                  <c:v>#N/A</c:v>
                </c:pt>
                <c:pt idx="35">
                  <c:v>48.566000000000003</c:v>
                </c:pt>
                <c:pt idx="36">
                  <c:v>#N/A</c:v>
                </c:pt>
                <c:pt idx="37">
                  <c:v>53.077000000000005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72.667000000000002</c:v>
                </c:pt>
                <c:pt idx="45">
                  <c:v>66.462999999999994</c:v>
                </c:pt>
                <c:pt idx="46">
                  <c:v>78.72</c:v>
                </c:pt>
                <c:pt idx="47">
                  <c:v>70.054000000000002</c:v>
                </c:pt>
                <c:pt idx="48">
                  <c:v>#N/A</c:v>
                </c:pt>
                <c:pt idx="49">
                  <c:v>#N/A</c:v>
                </c:pt>
                <c:pt idx="50">
                  <c:v>69.459999999999994</c:v>
                </c:pt>
                <c:pt idx="51">
                  <c:v>69.293000000000006</c:v>
                </c:pt>
                <c:pt idx="52">
                  <c:v>68.751999999999995</c:v>
                </c:pt>
                <c:pt idx="53">
                  <c:v>#N/A</c:v>
                </c:pt>
                <c:pt idx="54">
                  <c:v>77.215000000000003</c:v>
                </c:pt>
                <c:pt idx="55">
                  <c:v>77.373999999999981</c:v>
                </c:pt>
                <c:pt idx="56">
                  <c:v>#N/A</c:v>
                </c:pt>
                <c:pt idx="57">
                  <c:v>#N/A</c:v>
                </c:pt>
                <c:pt idx="58">
                  <c:v>81.150999999999982</c:v>
                </c:pt>
                <c:pt idx="59">
                  <c:v>81.179999999999978</c:v>
                </c:pt>
                <c:pt idx="60">
                  <c:v>81.162999999999982</c:v>
                </c:pt>
                <c:pt idx="61">
                  <c:v>81.206999999999994</c:v>
                </c:pt>
                <c:pt idx="62">
                  <c:v>81.178999999999988</c:v>
                </c:pt>
                <c:pt idx="63">
                  <c:v>#N/A</c:v>
                </c:pt>
                <c:pt idx="64">
                  <c:v>81.387</c:v>
                </c:pt>
                <c:pt idx="65">
                  <c:v>81.940000000000026</c:v>
                </c:pt>
                <c:pt idx="66">
                  <c:v>#N/A</c:v>
                </c:pt>
                <c:pt idx="67">
                  <c:v>46.527000000000001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89.028999999999982</c:v>
                </c:pt>
                <c:pt idx="76">
                  <c:v>88.899000000000001</c:v>
                </c:pt>
                <c:pt idx="77">
                  <c:v>97.313999999999993</c:v>
                </c:pt>
                <c:pt idx="78">
                  <c:v>107.40900000000002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103.633</c:v>
                </c:pt>
                <c:pt idx="86">
                  <c:v>101.038</c:v>
                </c:pt>
                <c:pt idx="87">
                  <c:v>102.003</c:v>
                </c:pt>
                <c:pt idx="88">
                  <c:v>#N/A</c:v>
                </c:pt>
                <c:pt idx="89">
                  <c:v>105.29700000000003</c:v>
                </c:pt>
                <c:pt idx="90">
                  <c:v>99.35199999999999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135.35400000000001</c:v>
                </c:pt>
                <c:pt idx="118">
                  <c:v>#N/A</c:v>
                </c:pt>
                <c:pt idx="119">
                  <c:v>#N/A</c:v>
                </c:pt>
                <c:pt idx="120">
                  <c:v>155.56399999999999</c:v>
                </c:pt>
                <c:pt idx="121">
                  <c:v>#N/A</c:v>
                </c:pt>
                <c:pt idx="122">
                  <c:v>#N/A</c:v>
                </c:pt>
                <c:pt idx="123">
                  <c:v>158.298</c:v>
                </c:pt>
                <c:pt idx="124">
                  <c:v>#N/A</c:v>
                </c:pt>
                <c:pt idx="125">
                  <c:v>162.26999999999998</c:v>
                </c:pt>
                <c:pt idx="126">
                  <c:v>#N/A</c:v>
                </c:pt>
                <c:pt idx="127">
                  <c:v>#N/A</c:v>
                </c:pt>
                <c:pt idx="128">
                  <c:v>167.26399999999998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169.59100000000001</c:v>
                </c:pt>
                <c:pt idx="133">
                  <c:v>171.494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168.48000000000005</c:v>
                </c:pt>
                <c:pt idx="139">
                  <c:v>#N/A</c:v>
                </c:pt>
                <c:pt idx="140">
                  <c:v>170.88800000000006</c:v>
                </c:pt>
                <c:pt idx="141">
                  <c:v>170.27299999999997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181.96900000000002</c:v>
                </c:pt>
                <c:pt idx="147">
                  <c:v>183.19300000000001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178.32800000000006</c:v>
                </c:pt>
                <c:pt idx="152">
                  <c:v>178.09300000000002</c:v>
                </c:pt>
                <c:pt idx="153">
                  <c:v>177.94200000000001</c:v>
                </c:pt>
                <c:pt idx="154">
                  <c:v>177.553</c:v>
                </c:pt>
                <c:pt idx="155">
                  <c:v>183.197</c:v>
                </c:pt>
                <c:pt idx="156">
                  <c:v>183.59900000000002</c:v>
                </c:pt>
                <c:pt idx="157">
                  <c:v>183.602</c:v>
                </c:pt>
                <c:pt idx="158">
                  <c:v>188.47399999999999</c:v>
                </c:pt>
                <c:pt idx="159">
                  <c:v>188.52600000000001</c:v>
                </c:pt>
                <c:pt idx="160">
                  <c:v>#N/A</c:v>
                </c:pt>
                <c:pt idx="161">
                  <c:v>#N/A</c:v>
                </c:pt>
                <c:pt idx="162">
                  <c:v>191.56200000000001</c:v>
                </c:pt>
                <c:pt idx="163">
                  <c:v>#N/A</c:v>
                </c:pt>
                <c:pt idx="164">
                  <c:v>192.59800000000001</c:v>
                </c:pt>
                <c:pt idx="165">
                  <c:v>204.459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207.21199999999999</c:v>
                </c:pt>
                <c:pt idx="172">
                  <c:v>#N/A</c:v>
                </c:pt>
                <c:pt idx="173">
                  <c:v>#N/A</c:v>
                </c:pt>
                <c:pt idx="174">
                  <c:v>215.102</c:v>
                </c:pt>
                <c:pt idx="175">
                  <c:v>213.62300000000002</c:v>
                </c:pt>
                <c:pt idx="176">
                  <c:v>208.63800000000001</c:v>
                </c:pt>
                <c:pt idx="177">
                  <c:v>226.85300000000001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160.65300000000002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168.19</c:v>
                </c:pt>
                <c:pt idx="196">
                  <c:v>163.268</c:v>
                </c:pt>
                <c:pt idx="197">
                  <c:v>171.32500000000005</c:v>
                </c:pt>
                <c:pt idx="198">
                  <c:v>172.73399999999998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172.97399999999999</c:v>
                </c:pt>
                <c:pt idx="204">
                  <c:v>#N/A</c:v>
                </c:pt>
                <c:pt idx="205">
                  <c:v>172.839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172.88200000000006</c:v>
                </c:pt>
                <c:pt idx="211">
                  <c:v>#N/A</c:v>
                </c:pt>
                <c:pt idx="212">
                  <c:v>#N/A</c:v>
                </c:pt>
                <c:pt idx="213">
                  <c:v>175.005</c:v>
                </c:pt>
                <c:pt idx="214">
                  <c:v>174.01399999999998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172.417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231.84900000000002</c:v>
                </c:pt>
                <c:pt idx="232">
                  <c:v>#N/A</c:v>
                </c:pt>
              </c:numCache>
            </c:numRef>
          </c:xVal>
          <c:yVal>
            <c:numRef>
              <c:f>'DIPSA-CRA plotting'!$B$573:$B$805</c:f>
              <c:numCache>
                <c:formatCode>General</c:formatCode>
                <c:ptCount val="233"/>
                <c:pt idx="0">
                  <c:v>-7.4</c:v>
                </c:pt>
                <c:pt idx="1">
                  <c:v>-6.1</c:v>
                </c:pt>
                <c:pt idx="2">
                  <c:v>-5.6</c:v>
                </c:pt>
                <c:pt idx="3">
                  <c:v>-5.3</c:v>
                </c:pt>
                <c:pt idx="4">
                  <c:v>-2.6</c:v>
                </c:pt>
                <c:pt idx="5">
                  <c:v>-1.6</c:v>
                </c:pt>
                <c:pt idx="6">
                  <c:v>0</c:v>
                </c:pt>
                <c:pt idx="7">
                  <c:v>0.8</c:v>
                </c:pt>
                <c:pt idx="8">
                  <c:v>0.8</c:v>
                </c:pt>
                <c:pt idx="9">
                  <c:v>2.9</c:v>
                </c:pt>
                <c:pt idx="10">
                  <c:v>2.9</c:v>
                </c:pt>
                <c:pt idx="11">
                  <c:v>2.9</c:v>
                </c:pt>
                <c:pt idx="12">
                  <c:v>3.8</c:v>
                </c:pt>
                <c:pt idx="13">
                  <c:v>3.8</c:v>
                </c:pt>
                <c:pt idx="14">
                  <c:v>4.3</c:v>
                </c:pt>
                <c:pt idx="15">
                  <c:v>4.4000000000000004</c:v>
                </c:pt>
                <c:pt idx="16">
                  <c:v>4.4000000000000004</c:v>
                </c:pt>
                <c:pt idx="17">
                  <c:v>4.5</c:v>
                </c:pt>
                <c:pt idx="18">
                  <c:v>5.0999999999999996</c:v>
                </c:pt>
                <c:pt idx="19">
                  <c:v>6.9</c:v>
                </c:pt>
                <c:pt idx="20">
                  <c:v>7.2</c:v>
                </c:pt>
                <c:pt idx="21">
                  <c:v>7.4</c:v>
                </c:pt>
                <c:pt idx="22">
                  <c:v>7.6</c:v>
                </c:pt>
                <c:pt idx="23">
                  <c:v>7.8</c:v>
                </c:pt>
                <c:pt idx="24">
                  <c:v>7.8</c:v>
                </c:pt>
                <c:pt idx="25">
                  <c:v>9.7000000000000011</c:v>
                </c:pt>
                <c:pt idx="26">
                  <c:v>17.5</c:v>
                </c:pt>
                <c:pt idx="27">
                  <c:v>19.600000000000001</c:v>
                </c:pt>
                <c:pt idx="28">
                  <c:v>20.5</c:v>
                </c:pt>
                <c:pt idx="29">
                  <c:v>22.3</c:v>
                </c:pt>
                <c:pt idx="30">
                  <c:v>23.2</c:v>
                </c:pt>
                <c:pt idx="31">
                  <c:v>23.5</c:v>
                </c:pt>
                <c:pt idx="32">
                  <c:v>24.1</c:v>
                </c:pt>
                <c:pt idx="33">
                  <c:v>24.5</c:v>
                </c:pt>
                <c:pt idx="34">
                  <c:v>24.5</c:v>
                </c:pt>
                <c:pt idx="35">
                  <c:v>25.9</c:v>
                </c:pt>
                <c:pt idx="36">
                  <c:v>25.9</c:v>
                </c:pt>
                <c:pt idx="37">
                  <c:v>26.9</c:v>
                </c:pt>
                <c:pt idx="38">
                  <c:v>26.9</c:v>
                </c:pt>
                <c:pt idx="39">
                  <c:v>27.3</c:v>
                </c:pt>
                <c:pt idx="40">
                  <c:v>32.1</c:v>
                </c:pt>
                <c:pt idx="41">
                  <c:v>33.9</c:v>
                </c:pt>
                <c:pt idx="42">
                  <c:v>37.800000000000004</c:v>
                </c:pt>
                <c:pt idx="43">
                  <c:v>38.9</c:v>
                </c:pt>
                <c:pt idx="44">
                  <c:v>40.700000000000003</c:v>
                </c:pt>
                <c:pt idx="45">
                  <c:v>41.4</c:v>
                </c:pt>
                <c:pt idx="46">
                  <c:v>42.2</c:v>
                </c:pt>
                <c:pt idx="47">
                  <c:v>42.2</c:v>
                </c:pt>
                <c:pt idx="48">
                  <c:v>42.5</c:v>
                </c:pt>
                <c:pt idx="49">
                  <c:v>45.2</c:v>
                </c:pt>
                <c:pt idx="50">
                  <c:v>45.2</c:v>
                </c:pt>
                <c:pt idx="51">
                  <c:v>45.3</c:v>
                </c:pt>
                <c:pt idx="52">
                  <c:v>46.1</c:v>
                </c:pt>
                <c:pt idx="53">
                  <c:v>47.1</c:v>
                </c:pt>
                <c:pt idx="54">
                  <c:v>47.7</c:v>
                </c:pt>
                <c:pt idx="55">
                  <c:v>47.7</c:v>
                </c:pt>
                <c:pt idx="56">
                  <c:v>47.9</c:v>
                </c:pt>
                <c:pt idx="57">
                  <c:v>47.9</c:v>
                </c:pt>
                <c:pt idx="58">
                  <c:v>49</c:v>
                </c:pt>
                <c:pt idx="59">
                  <c:v>49.2</c:v>
                </c:pt>
                <c:pt idx="60">
                  <c:v>49.2</c:v>
                </c:pt>
                <c:pt idx="61">
                  <c:v>49.2</c:v>
                </c:pt>
                <c:pt idx="62">
                  <c:v>49.2</c:v>
                </c:pt>
                <c:pt idx="63">
                  <c:v>49.2</c:v>
                </c:pt>
                <c:pt idx="64">
                  <c:v>53.5</c:v>
                </c:pt>
                <c:pt idx="65">
                  <c:v>53.5</c:v>
                </c:pt>
                <c:pt idx="66">
                  <c:v>53.5</c:v>
                </c:pt>
                <c:pt idx="67">
                  <c:v>54.4</c:v>
                </c:pt>
                <c:pt idx="68">
                  <c:v>54.4</c:v>
                </c:pt>
                <c:pt idx="69">
                  <c:v>55.6</c:v>
                </c:pt>
                <c:pt idx="70">
                  <c:v>56.3</c:v>
                </c:pt>
                <c:pt idx="71">
                  <c:v>56.8</c:v>
                </c:pt>
                <c:pt idx="72">
                  <c:v>56.8</c:v>
                </c:pt>
                <c:pt idx="73">
                  <c:v>56.8</c:v>
                </c:pt>
                <c:pt idx="74">
                  <c:v>56.8</c:v>
                </c:pt>
                <c:pt idx="75">
                  <c:v>57.3</c:v>
                </c:pt>
                <c:pt idx="76">
                  <c:v>57.3</c:v>
                </c:pt>
                <c:pt idx="77">
                  <c:v>57.5</c:v>
                </c:pt>
                <c:pt idx="78">
                  <c:v>57.9</c:v>
                </c:pt>
                <c:pt idx="79">
                  <c:v>57.9</c:v>
                </c:pt>
                <c:pt idx="80">
                  <c:v>57.9</c:v>
                </c:pt>
                <c:pt idx="81">
                  <c:v>58.2</c:v>
                </c:pt>
                <c:pt idx="82">
                  <c:v>58.2</c:v>
                </c:pt>
                <c:pt idx="83">
                  <c:v>58.2</c:v>
                </c:pt>
                <c:pt idx="84">
                  <c:v>58.4</c:v>
                </c:pt>
                <c:pt idx="85">
                  <c:v>59.6</c:v>
                </c:pt>
                <c:pt idx="86">
                  <c:v>59.6</c:v>
                </c:pt>
                <c:pt idx="87">
                  <c:v>59.8</c:v>
                </c:pt>
                <c:pt idx="88">
                  <c:v>60</c:v>
                </c:pt>
                <c:pt idx="89">
                  <c:v>60</c:v>
                </c:pt>
                <c:pt idx="90">
                  <c:v>60.9</c:v>
                </c:pt>
                <c:pt idx="91">
                  <c:v>61.4</c:v>
                </c:pt>
                <c:pt idx="92">
                  <c:v>61.7</c:v>
                </c:pt>
                <c:pt idx="93">
                  <c:v>61.9</c:v>
                </c:pt>
                <c:pt idx="94">
                  <c:v>61.9</c:v>
                </c:pt>
                <c:pt idx="95">
                  <c:v>63.6</c:v>
                </c:pt>
                <c:pt idx="96">
                  <c:v>64.900000000000006</c:v>
                </c:pt>
                <c:pt idx="97">
                  <c:v>65.5</c:v>
                </c:pt>
                <c:pt idx="98">
                  <c:v>65.5</c:v>
                </c:pt>
                <c:pt idx="99">
                  <c:v>66.400000000000006</c:v>
                </c:pt>
                <c:pt idx="100">
                  <c:v>67</c:v>
                </c:pt>
                <c:pt idx="101">
                  <c:v>84.6</c:v>
                </c:pt>
                <c:pt idx="102">
                  <c:v>88.1</c:v>
                </c:pt>
                <c:pt idx="103">
                  <c:v>90.6</c:v>
                </c:pt>
                <c:pt idx="104">
                  <c:v>93</c:v>
                </c:pt>
                <c:pt idx="105">
                  <c:v>94.5</c:v>
                </c:pt>
                <c:pt idx="106">
                  <c:v>94.5</c:v>
                </c:pt>
                <c:pt idx="107">
                  <c:v>96.2</c:v>
                </c:pt>
                <c:pt idx="108">
                  <c:v>96.3</c:v>
                </c:pt>
                <c:pt idx="109">
                  <c:v>96.5</c:v>
                </c:pt>
                <c:pt idx="110">
                  <c:v>97.6</c:v>
                </c:pt>
                <c:pt idx="111">
                  <c:v>98.2</c:v>
                </c:pt>
                <c:pt idx="112">
                  <c:v>98.8</c:v>
                </c:pt>
                <c:pt idx="113">
                  <c:v>99.2</c:v>
                </c:pt>
                <c:pt idx="114">
                  <c:v>101.8</c:v>
                </c:pt>
                <c:pt idx="115">
                  <c:v>104.7</c:v>
                </c:pt>
                <c:pt idx="116">
                  <c:v>111.2</c:v>
                </c:pt>
                <c:pt idx="117">
                  <c:v>111.2</c:v>
                </c:pt>
                <c:pt idx="118">
                  <c:v>113.9</c:v>
                </c:pt>
                <c:pt idx="119">
                  <c:v>116.1</c:v>
                </c:pt>
                <c:pt idx="120">
                  <c:v>131</c:v>
                </c:pt>
                <c:pt idx="121">
                  <c:v>131</c:v>
                </c:pt>
                <c:pt idx="122">
                  <c:v>131</c:v>
                </c:pt>
                <c:pt idx="123">
                  <c:v>133.4</c:v>
                </c:pt>
                <c:pt idx="124">
                  <c:v>133.80000000000001</c:v>
                </c:pt>
                <c:pt idx="125">
                  <c:v>136.19999999999999</c:v>
                </c:pt>
                <c:pt idx="126">
                  <c:v>137.80000000000001</c:v>
                </c:pt>
                <c:pt idx="127">
                  <c:v>139.4</c:v>
                </c:pt>
                <c:pt idx="128">
                  <c:v>139.9</c:v>
                </c:pt>
                <c:pt idx="129">
                  <c:v>139.9</c:v>
                </c:pt>
                <c:pt idx="130">
                  <c:v>140.9</c:v>
                </c:pt>
                <c:pt idx="131">
                  <c:v>140.9</c:v>
                </c:pt>
                <c:pt idx="132">
                  <c:v>141.4</c:v>
                </c:pt>
                <c:pt idx="133">
                  <c:v>141.4</c:v>
                </c:pt>
                <c:pt idx="134">
                  <c:v>141.4</c:v>
                </c:pt>
                <c:pt idx="135">
                  <c:v>141.4</c:v>
                </c:pt>
                <c:pt idx="136">
                  <c:v>141.4</c:v>
                </c:pt>
                <c:pt idx="137">
                  <c:v>142.30000000000001</c:v>
                </c:pt>
                <c:pt idx="138">
                  <c:v>142.9</c:v>
                </c:pt>
                <c:pt idx="139">
                  <c:v>142.9</c:v>
                </c:pt>
                <c:pt idx="140">
                  <c:v>143.30000000000001</c:v>
                </c:pt>
                <c:pt idx="141">
                  <c:v>143.30000000000001</c:v>
                </c:pt>
                <c:pt idx="142">
                  <c:v>143.80000000000001</c:v>
                </c:pt>
                <c:pt idx="143">
                  <c:v>146.19999999999999</c:v>
                </c:pt>
                <c:pt idx="144">
                  <c:v>146.69999999999999</c:v>
                </c:pt>
                <c:pt idx="145">
                  <c:v>147.69999999999999</c:v>
                </c:pt>
                <c:pt idx="146">
                  <c:v>148.4</c:v>
                </c:pt>
                <c:pt idx="147">
                  <c:v>148.4</c:v>
                </c:pt>
                <c:pt idx="148">
                  <c:v>148.4</c:v>
                </c:pt>
                <c:pt idx="149">
                  <c:v>148.4</c:v>
                </c:pt>
                <c:pt idx="150">
                  <c:v>149</c:v>
                </c:pt>
                <c:pt idx="151">
                  <c:v>149.19999999999999</c:v>
                </c:pt>
                <c:pt idx="152">
                  <c:v>149.19999999999999</c:v>
                </c:pt>
                <c:pt idx="153">
                  <c:v>149.19999999999999</c:v>
                </c:pt>
                <c:pt idx="154">
                  <c:v>149.19999999999999</c:v>
                </c:pt>
                <c:pt idx="155">
                  <c:v>150.1</c:v>
                </c:pt>
                <c:pt idx="156">
                  <c:v>150.4</c:v>
                </c:pt>
                <c:pt idx="157">
                  <c:v>150.6</c:v>
                </c:pt>
                <c:pt idx="158">
                  <c:v>152.80000000000001</c:v>
                </c:pt>
                <c:pt idx="159">
                  <c:v>153.9</c:v>
                </c:pt>
                <c:pt idx="160">
                  <c:v>156.30000000000001</c:v>
                </c:pt>
                <c:pt idx="161">
                  <c:v>156.5</c:v>
                </c:pt>
                <c:pt idx="162">
                  <c:v>156.69999999999999</c:v>
                </c:pt>
                <c:pt idx="163">
                  <c:v>157</c:v>
                </c:pt>
                <c:pt idx="164">
                  <c:v>157.4</c:v>
                </c:pt>
                <c:pt idx="165">
                  <c:v>162.19999999999999</c:v>
                </c:pt>
                <c:pt idx="166">
                  <c:v>162.9</c:v>
                </c:pt>
                <c:pt idx="167">
                  <c:v>164.6</c:v>
                </c:pt>
                <c:pt idx="168">
                  <c:v>168.5</c:v>
                </c:pt>
                <c:pt idx="169">
                  <c:v>168.5</c:v>
                </c:pt>
                <c:pt idx="170">
                  <c:v>169.5</c:v>
                </c:pt>
                <c:pt idx="171">
                  <c:v>169.5</c:v>
                </c:pt>
                <c:pt idx="172">
                  <c:v>170.9</c:v>
                </c:pt>
                <c:pt idx="173">
                  <c:v>171.6</c:v>
                </c:pt>
                <c:pt idx="174">
                  <c:v>174.9</c:v>
                </c:pt>
                <c:pt idx="175">
                  <c:v>174.9</c:v>
                </c:pt>
                <c:pt idx="176">
                  <c:v>174.9</c:v>
                </c:pt>
                <c:pt idx="177">
                  <c:v>185.7</c:v>
                </c:pt>
                <c:pt idx="178">
                  <c:v>185.7</c:v>
                </c:pt>
                <c:pt idx="179">
                  <c:v>200.7</c:v>
                </c:pt>
                <c:pt idx="180">
                  <c:v>202.8</c:v>
                </c:pt>
                <c:pt idx="181">
                  <c:v>202.8</c:v>
                </c:pt>
                <c:pt idx="182">
                  <c:v>202.8</c:v>
                </c:pt>
                <c:pt idx="183">
                  <c:v>205.1</c:v>
                </c:pt>
                <c:pt idx="184">
                  <c:v>205.4</c:v>
                </c:pt>
                <c:pt idx="185">
                  <c:v>208.3</c:v>
                </c:pt>
                <c:pt idx="186">
                  <c:v>215.6</c:v>
                </c:pt>
                <c:pt idx="187">
                  <c:v>216.5</c:v>
                </c:pt>
                <c:pt idx="188">
                  <c:v>216.5</c:v>
                </c:pt>
                <c:pt idx="189">
                  <c:v>216.5</c:v>
                </c:pt>
                <c:pt idx="190">
                  <c:v>216.5</c:v>
                </c:pt>
                <c:pt idx="191">
                  <c:v>216.8</c:v>
                </c:pt>
                <c:pt idx="192">
                  <c:v>217.3</c:v>
                </c:pt>
                <c:pt idx="193">
                  <c:v>217.7</c:v>
                </c:pt>
                <c:pt idx="194">
                  <c:v>218.1</c:v>
                </c:pt>
                <c:pt idx="195">
                  <c:v>219</c:v>
                </c:pt>
                <c:pt idx="196">
                  <c:v>219</c:v>
                </c:pt>
                <c:pt idx="197">
                  <c:v>219.8</c:v>
                </c:pt>
                <c:pt idx="198">
                  <c:v>219.8</c:v>
                </c:pt>
                <c:pt idx="199">
                  <c:v>219.8</c:v>
                </c:pt>
                <c:pt idx="200">
                  <c:v>219.8</c:v>
                </c:pt>
                <c:pt idx="201">
                  <c:v>219.8</c:v>
                </c:pt>
                <c:pt idx="202">
                  <c:v>220</c:v>
                </c:pt>
                <c:pt idx="203">
                  <c:v>220.5</c:v>
                </c:pt>
                <c:pt idx="204">
                  <c:v>220.5</c:v>
                </c:pt>
                <c:pt idx="205">
                  <c:v>220.5</c:v>
                </c:pt>
                <c:pt idx="206">
                  <c:v>220.5</c:v>
                </c:pt>
                <c:pt idx="207">
                  <c:v>220.5</c:v>
                </c:pt>
                <c:pt idx="208">
                  <c:v>220.5</c:v>
                </c:pt>
                <c:pt idx="209">
                  <c:v>220.5</c:v>
                </c:pt>
                <c:pt idx="210">
                  <c:v>220.5</c:v>
                </c:pt>
                <c:pt idx="211">
                  <c:v>220.5</c:v>
                </c:pt>
                <c:pt idx="212">
                  <c:v>220.5</c:v>
                </c:pt>
                <c:pt idx="213">
                  <c:v>220.8</c:v>
                </c:pt>
                <c:pt idx="214">
                  <c:v>221.8</c:v>
                </c:pt>
                <c:pt idx="215">
                  <c:v>224.1</c:v>
                </c:pt>
                <c:pt idx="216">
                  <c:v>224.1</c:v>
                </c:pt>
                <c:pt idx="217">
                  <c:v>224.1</c:v>
                </c:pt>
                <c:pt idx="218">
                  <c:v>224.7</c:v>
                </c:pt>
                <c:pt idx="219">
                  <c:v>225.1</c:v>
                </c:pt>
                <c:pt idx="220">
                  <c:v>225.1</c:v>
                </c:pt>
                <c:pt idx="221">
                  <c:v>225.3</c:v>
                </c:pt>
                <c:pt idx="222">
                  <c:v>225.4</c:v>
                </c:pt>
                <c:pt idx="223">
                  <c:v>225.7</c:v>
                </c:pt>
                <c:pt idx="224">
                  <c:v>225.7</c:v>
                </c:pt>
                <c:pt idx="225">
                  <c:v>225.7</c:v>
                </c:pt>
                <c:pt idx="226">
                  <c:v>225.7</c:v>
                </c:pt>
                <c:pt idx="227">
                  <c:v>225.7</c:v>
                </c:pt>
                <c:pt idx="228">
                  <c:v>225.7</c:v>
                </c:pt>
                <c:pt idx="229">
                  <c:v>225.7</c:v>
                </c:pt>
                <c:pt idx="230">
                  <c:v>226.3</c:v>
                </c:pt>
                <c:pt idx="231">
                  <c:v>227.1</c:v>
                </c:pt>
                <c:pt idx="232">
                  <c:v>227.8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567808"/>
        <c:axId val="4569344"/>
      </c:scatterChart>
      <c:valAx>
        <c:axId val="4567808"/>
        <c:scaling>
          <c:orientation val="minMax"/>
          <c:max val="360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4569344"/>
        <c:crosses val="autoZero"/>
        <c:crossBetween val="midCat"/>
        <c:majorUnit val="50"/>
      </c:valAx>
      <c:valAx>
        <c:axId val="4569344"/>
        <c:scaling>
          <c:orientation val="maxMin"/>
          <c:max val="350"/>
          <c:min val="-5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4567808"/>
        <c:crosses val="autoZero"/>
        <c:crossBetween val="midCat"/>
        <c:majorUnit val="50"/>
      </c:valAx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it-IT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noFill/>
              </a:ln>
            </c:spPr>
          </c:marker>
          <c:dPt>
            <c:idx val="50"/>
            <c:marker>
              <c:symbol val="circle"/>
              <c:size val="5"/>
            </c:marker>
            <c:bubble3D val="0"/>
          </c:dPt>
          <c:trendline>
            <c:trendlineType val="linear"/>
            <c:dispRSqr val="1"/>
            <c:dispEq val="0"/>
            <c:trendlineLbl>
              <c:layout>
                <c:manualLayout>
                  <c:x val="9.119718127814451E-2"/>
                  <c:y val="-5.2305272502701894E-2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it-IT"/>
                </a:p>
              </c:txPr>
            </c:trendlineLbl>
          </c:trendline>
          <c:xVal>
            <c:numRef>
              <c:f>'DIPSA-CRA plotting'!$C$833:$C$968</c:f>
              <c:numCache>
                <c:formatCode>General</c:formatCode>
                <c:ptCount val="136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15.599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25.01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9.5229999999999997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75.010000000000005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113.15600000000001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123.529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136.52500000000001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128.18700000000001</c:v>
                </c:pt>
                <c:pt idx="50">
                  <c:v>134.77800000000002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129.56900000000002</c:v>
                </c:pt>
                <c:pt idx="55">
                  <c:v>#N/A</c:v>
                </c:pt>
                <c:pt idx="56">
                  <c:v>125.504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171.92500000000001</c:v>
                </c:pt>
                <c:pt idx="66">
                  <c:v>175.20699999999999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143.459</c:v>
                </c:pt>
                <c:pt idx="71">
                  <c:v>148.53300000000002</c:v>
                </c:pt>
                <c:pt idx="72">
                  <c:v>166.042</c:v>
                </c:pt>
                <c:pt idx="73">
                  <c:v>160.24099999999999</c:v>
                </c:pt>
                <c:pt idx="74">
                  <c:v>173.37400000000002</c:v>
                </c:pt>
                <c:pt idx="75">
                  <c:v>#N/A</c:v>
                </c:pt>
                <c:pt idx="76">
                  <c:v>169.95600000000002</c:v>
                </c:pt>
                <c:pt idx="77">
                  <c:v>#N/A</c:v>
                </c:pt>
                <c:pt idx="78">
                  <c:v>170.94</c:v>
                </c:pt>
                <c:pt idx="79">
                  <c:v>#N/A</c:v>
                </c:pt>
                <c:pt idx="80">
                  <c:v>171.482</c:v>
                </c:pt>
                <c:pt idx="81">
                  <c:v>#N/A</c:v>
                </c:pt>
                <c:pt idx="82">
                  <c:v>#N/A</c:v>
                </c:pt>
                <c:pt idx="83">
                  <c:v>170.60900000000001</c:v>
                </c:pt>
                <c:pt idx="84">
                  <c:v>#N/A</c:v>
                </c:pt>
                <c:pt idx="85">
                  <c:v>184.78399999999999</c:v>
                </c:pt>
                <c:pt idx="86">
                  <c:v>184.81299999999999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199.994</c:v>
                </c:pt>
                <c:pt idx="91">
                  <c:v>200.238</c:v>
                </c:pt>
                <c:pt idx="92">
                  <c:v>200.102</c:v>
                </c:pt>
                <c:pt idx="93">
                  <c:v>#N/A</c:v>
                </c:pt>
                <c:pt idx="94">
                  <c:v>#N/A</c:v>
                </c:pt>
                <c:pt idx="95">
                  <c:v>193.97399999999999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201.691</c:v>
                </c:pt>
                <c:pt idx="110">
                  <c:v>201.70600000000002</c:v>
                </c:pt>
                <c:pt idx="111">
                  <c:v>201.72</c:v>
                </c:pt>
                <c:pt idx="112">
                  <c:v>#N/A</c:v>
                </c:pt>
                <c:pt idx="113">
                  <c:v>185.34300000000002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243.53399999999999</c:v>
                </c:pt>
                <c:pt idx="118">
                  <c:v>232.24299999999999</c:v>
                </c:pt>
                <c:pt idx="119">
                  <c:v>232.07299999999998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246.166</c:v>
                </c:pt>
                <c:pt idx="130">
                  <c:v>#N/A</c:v>
                </c:pt>
                <c:pt idx="131">
                  <c:v>249.02699999999999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</c:numCache>
            </c:numRef>
          </c:xVal>
          <c:yVal>
            <c:numRef>
              <c:f>'DIPSA-CRA plotting'!$B$833:$B$968</c:f>
              <c:numCache>
                <c:formatCode>General</c:formatCode>
                <c:ptCount val="136"/>
                <c:pt idx="0">
                  <c:v>-1.3</c:v>
                </c:pt>
                <c:pt idx="1">
                  <c:v>-1.3</c:v>
                </c:pt>
                <c:pt idx="2">
                  <c:v>-1.3</c:v>
                </c:pt>
                <c:pt idx="3">
                  <c:v>0</c:v>
                </c:pt>
                <c:pt idx="4">
                  <c:v>0</c:v>
                </c:pt>
                <c:pt idx="5">
                  <c:v>0.5</c:v>
                </c:pt>
                <c:pt idx="6">
                  <c:v>0.5</c:v>
                </c:pt>
                <c:pt idx="7">
                  <c:v>0.5</c:v>
                </c:pt>
                <c:pt idx="8">
                  <c:v>0.5</c:v>
                </c:pt>
                <c:pt idx="9">
                  <c:v>0.5</c:v>
                </c:pt>
                <c:pt idx="10">
                  <c:v>0.5</c:v>
                </c:pt>
                <c:pt idx="11">
                  <c:v>0.5</c:v>
                </c:pt>
                <c:pt idx="12">
                  <c:v>2.0999999999999996</c:v>
                </c:pt>
                <c:pt idx="13">
                  <c:v>2.1</c:v>
                </c:pt>
                <c:pt idx="14">
                  <c:v>2.1</c:v>
                </c:pt>
                <c:pt idx="15">
                  <c:v>2.1</c:v>
                </c:pt>
                <c:pt idx="16">
                  <c:v>3</c:v>
                </c:pt>
                <c:pt idx="17">
                  <c:v>3</c:v>
                </c:pt>
                <c:pt idx="18">
                  <c:v>3.4</c:v>
                </c:pt>
                <c:pt idx="19">
                  <c:v>3.4</c:v>
                </c:pt>
                <c:pt idx="20">
                  <c:v>3.9</c:v>
                </c:pt>
                <c:pt idx="21">
                  <c:v>3.9</c:v>
                </c:pt>
                <c:pt idx="22">
                  <c:v>3.9</c:v>
                </c:pt>
                <c:pt idx="23">
                  <c:v>6.2</c:v>
                </c:pt>
                <c:pt idx="24">
                  <c:v>6.2</c:v>
                </c:pt>
                <c:pt idx="25">
                  <c:v>6.2</c:v>
                </c:pt>
                <c:pt idx="26">
                  <c:v>6.5</c:v>
                </c:pt>
                <c:pt idx="27">
                  <c:v>7.9</c:v>
                </c:pt>
                <c:pt idx="28">
                  <c:v>9.5</c:v>
                </c:pt>
                <c:pt idx="29">
                  <c:v>9.5</c:v>
                </c:pt>
                <c:pt idx="30">
                  <c:v>9.5</c:v>
                </c:pt>
                <c:pt idx="31">
                  <c:v>10.3</c:v>
                </c:pt>
                <c:pt idx="32">
                  <c:v>10.3</c:v>
                </c:pt>
                <c:pt idx="33">
                  <c:v>57.099999999999994</c:v>
                </c:pt>
                <c:pt idx="34">
                  <c:v>57.099999999999994</c:v>
                </c:pt>
                <c:pt idx="35">
                  <c:v>60.3</c:v>
                </c:pt>
                <c:pt idx="36">
                  <c:v>63.699999999999996</c:v>
                </c:pt>
                <c:pt idx="37">
                  <c:v>66.100000000000009</c:v>
                </c:pt>
                <c:pt idx="38">
                  <c:v>67.7</c:v>
                </c:pt>
                <c:pt idx="39">
                  <c:v>67.7</c:v>
                </c:pt>
                <c:pt idx="40">
                  <c:v>69.500000000000014</c:v>
                </c:pt>
                <c:pt idx="41">
                  <c:v>71.2</c:v>
                </c:pt>
                <c:pt idx="42">
                  <c:v>75.399999999999991</c:v>
                </c:pt>
                <c:pt idx="43">
                  <c:v>77.199999999999989</c:v>
                </c:pt>
                <c:pt idx="44">
                  <c:v>78.099999999999994</c:v>
                </c:pt>
                <c:pt idx="45">
                  <c:v>78.099999999999994</c:v>
                </c:pt>
                <c:pt idx="46">
                  <c:v>78.099999999999994</c:v>
                </c:pt>
                <c:pt idx="47">
                  <c:v>78.099999999999994</c:v>
                </c:pt>
                <c:pt idx="48">
                  <c:v>78.099999999999994</c:v>
                </c:pt>
                <c:pt idx="49">
                  <c:v>78.100000000000009</c:v>
                </c:pt>
                <c:pt idx="50">
                  <c:v>78.5</c:v>
                </c:pt>
                <c:pt idx="51">
                  <c:v>78.5</c:v>
                </c:pt>
                <c:pt idx="52">
                  <c:v>78.500000000000014</c:v>
                </c:pt>
                <c:pt idx="53">
                  <c:v>78.7</c:v>
                </c:pt>
                <c:pt idx="54">
                  <c:v>79.3</c:v>
                </c:pt>
                <c:pt idx="55">
                  <c:v>80.099999999999994</c:v>
                </c:pt>
                <c:pt idx="56">
                  <c:v>81.099999999999994</c:v>
                </c:pt>
                <c:pt idx="57">
                  <c:v>86.1</c:v>
                </c:pt>
                <c:pt idx="58">
                  <c:v>87.6</c:v>
                </c:pt>
                <c:pt idx="59">
                  <c:v>87.9</c:v>
                </c:pt>
                <c:pt idx="60">
                  <c:v>91.3</c:v>
                </c:pt>
                <c:pt idx="61">
                  <c:v>91.8</c:v>
                </c:pt>
                <c:pt idx="62">
                  <c:v>92.9</c:v>
                </c:pt>
                <c:pt idx="63">
                  <c:v>93.1</c:v>
                </c:pt>
                <c:pt idx="64">
                  <c:v>95.3</c:v>
                </c:pt>
                <c:pt idx="65">
                  <c:v>95.8</c:v>
                </c:pt>
                <c:pt idx="66">
                  <c:v>95.8</c:v>
                </c:pt>
                <c:pt idx="67">
                  <c:v>97.4</c:v>
                </c:pt>
                <c:pt idx="68">
                  <c:v>101.3</c:v>
                </c:pt>
                <c:pt idx="69">
                  <c:v>102.4</c:v>
                </c:pt>
                <c:pt idx="70">
                  <c:v>103.9</c:v>
                </c:pt>
                <c:pt idx="71">
                  <c:v>105.3</c:v>
                </c:pt>
                <c:pt idx="72">
                  <c:v>113.6</c:v>
                </c:pt>
                <c:pt idx="73">
                  <c:v>115.7</c:v>
                </c:pt>
                <c:pt idx="74">
                  <c:v>115.9</c:v>
                </c:pt>
                <c:pt idx="75">
                  <c:v>115.9</c:v>
                </c:pt>
                <c:pt idx="76">
                  <c:v>116</c:v>
                </c:pt>
                <c:pt idx="77">
                  <c:v>118.19999999999999</c:v>
                </c:pt>
                <c:pt idx="78">
                  <c:v>118.5</c:v>
                </c:pt>
                <c:pt idx="79">
                  <c:v>118.7</c:v>
                </c:pt>
                <c:pt idx="80">
                  <c:v>119.4</c:v>
                </c:pt>
                <c:pt idx="81">
                  <c:v>120.2</c:v>
                </c:pt>
                <c:pt idx="82">
                  <c:v>120.5</c:v>
                </c:pt>
                <c:pt idx="83">
                  <c:v>120.5</c:v>
                </c:pt>
                <c:pt idx="84">
                  <c:v>120.5</c:v>
                </c:pt>
                <c:pt idx="85">
                  <c:v>133.69999999999999</c:v>
                </c:pt>
                <c:pt idx="86">
                  <c:v>133.69999999999999</c:v>
                </c:pt>
                <c:pt idx="87">
                  <c:v>133.69999999999999</c:v>
                </c:pt>
                <c:pt idx="88">
                  <c:v>134.6</c:v>
                </c:pt>
                <c:pt idx="89">
                  <c:v>141.5</c:v>
                </c:pt>
                <c:pt idx="90">
                  <c:v>143.19999999999999</c:v>
                </c:pt>
                <c:pt idx="91">
                  <c:v>143.19999999999999</c:v>
                </c:pt>
                <c:pt idx="92">
                  <c:v>143.19999999999999</c:v>
                </c:pt>
                <c:pt idx="93">
                  <c:v>143.39999999999998</c:v>
                </c:pt>
                <c:pt idx="94">
                  <c:v>144</c:v>
                </c:pt>
                <c:pt idx="95">
                  <c:v>144</c:v>
                </c:pt>
                <c:pt idx="96">
                  <c:v>146.30000000000001</c:v>
                </c:pt>
                <c:pt idx="97">
                  <c:v>146.30000000000001</c:v>
                </c:pt>
                <c:pt idx="98">
                  <c:v>153.1</c:v>
                </c:pt>
                <c:pt idx="99">
                  <c:v>156</c:v>
                </c:pt>
                <c:pt idx="100">
                  <c:v>158.5</c:v>
                </c:pt>
                <c:pt idx="101">
                  <c:v>159.39999999999998</c:v>
                </c:pt>
                <c:pt idx="102">
                  <c:v>159.39999999999998</c:v>
                </c:pt>
                <c:pt idx="103">
                  <c:v>161.30000000000001</c:v>
                </c:pt>
                <c:pt idx="104">
                  <c:v>166.6</c:v>
                </c:pt>
                <c:pt idx="105">
                  <c:v>172.1</c:v>
                </c:pt>
                <c:pt idx="106">
                  <c:v>175.60000000000002</c:v>
                </c:pt>
                <c:pt idx="107">
                  <c:v>188.3</c:v>
                </c:pt>
                <c:pt idx="108">
                  <c:v>188.3</c:v>
                </c:pt>
                <c:pt idx="109">
                  <c:v>189.2</c:v>
                </c:pt>
                <c:pt idx="110">
                  <c:v>189.3</c:v>
                </c:pt>
                <c:pt idx="111">
                  <c:v>189.3</c:v>
                </c:pt>
                <c:pt idx="112">
                  <c:v>190.7</c:v>
                </c:pt>
                <c:pt idx="113">
                  <c:v>192.5</c:v>
                </c:pt>
                <c:pt idx="114">
                  <c:v>195.39999999999998</c:v>
                </c:pt>
                <c:pt idx="115">
                  <c:v>195.7</c:v>
                </c:pt>
                <c:pt idx="116">
                  <c:v>198.60000000000002</c:v>
                </c:pt>
                <c:pt idx="117">
                  <c:v>198.89999999999998</c:v>
                </c:pt>
                <c:pt idx="118">
                  <c:v>198.89999999999998</c:v>
                </c:pt>
                <c:pt idx="119">
                  <c:v>199.2</c:v>
                </c:pt>
                <c:pt idx="120">
                  <c:v>201.7</c:v>
                </c:pt>
                <c:pt idx="121">
                  <c:v>201.7</c:v>
                </c:pt>
                <c:pt idx="122">
                  <c:v>201.89999999999998</c:v>
                </c:pt>
                <c:pt idx="123">
                  <c:v>201.89999999999998</c:v>
                </c:pt>
                <c:pt idx="124">
                  <c:v>203.3</c:v>
                </c:pt>
                <c:pt idx="125">
                  <c:v>206.7</c:v>
                </c:pt>
                <c:pt idx="126">
                  <c:v>207.39999999999998</c:v>
                </c:pt>
                <c:pt idx="127">
                  <c:v>207.39999999999998</c:v>
                </c:pt>
                <c:pt idx="128">
                  <c:v>207.60000000000002</c:v>
                </c:pt>
                <c:pt idx="129">
                  <c:v>211.2</c:v>
                </c:pt>
                <c:pt idx="130">
                  <c:v>211.2</c:v>
                </c:pt>
                <c:pt idx="131">
                  <c:v>211.2</c:v>
                </c:pt>
                <c:pt idx="132">
                  <c:v>211.2</c:v>
                </c:pt>
                <c:pt idx="133">
                  <c:v>211.2</c:v>
                </c:pt>
                <c:pt idx="134">
                  <c:v>213.3</c:v>
                </c:pt>
                <c:pt idx="135">
                  <c:v>213.3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655360"/>
        <c:axId val="4685824"/>
      </c:scatterChart>
      <c:valAx>
        <c:axId val="4655360"/>
        <c:scaling>
          <c:orientation val="minMax"/>
          <c:max val="360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4685824"/>
        <c:crosses val="autoZero"/>
        <c:crossBetween val="midCat"/>
        <c:majorUnit val="50"/>
      </c:valAx>
      <c:valAx>
        <c:axId val="4685824"/>
        <c:scaling>
          <c:orientation val="maxMin"/>
          <c:max val="350"/>
          <c:min val="-5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4655360"/>
        <c:crosses val="autoZero"/>
        <c:crossBetween val="midCat"/>
        <c:majorUnit val="50"/>
      </c:valAx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it-IT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noFill/>
              </a:ln>
            </c:spPr>
          </c:marker>
          <c:dPt>
            <c:idx val="50"/>
            <c:marker>
              <c:symbol val="circle"/>
              <c:size val="5"/>
            </c:marker>
            <c:bubble3D val="0"/>
          </c:dPt>
          <c:trendline>
            <c:trendlineType val="linear"/>
            <c:dispRSqr val="1"/>
            <c:dispEq val="0"/>
            <c:trendlineLbl>
              <c:layout>
                <c:manualLayout>
                  <c:x val="7.7400850755724504E-2"/>
                  <c:y val="-2.6755526041172571E-2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it-IT"/>
                </a:p>
              </c:txPr>
            </c:trendlineLbl>
          </c:trendline>
          <c:xVal>
            <c:numRef>
              <c:f>Sheet1!$C$996:$C$1277</c:f>
              <c:numCache>
                <c:formatCode>General</c:formatCode>
                <c:ptCount val="282"/>
                <c:pt idx="0">
                  <c:v>#N/A</c:v>
                </c:pt>
                <c:pt idx="1">
                  <c:v>5.6859999999999982</c:v>
                </c:pt>
                <c:pt idx="2">
                  <c:v>5.8460000000000001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3.3349999999999991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13.24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11.593</c:v>
                </c:pt>
                <c:pt idx="25">
                  <c:v>#N/A</c:v>
                </c:pt>
                <c:pt idx="26">
                  <c:v>14.413</c:v>
                </c:pt>
                <c:pt idx="27">
                  <c:v>14.423</c:v>
                </c:pt>
                <c:pt idx="28">
                  <c:v>#N/A</c:v>
                </c:pt>
                <c:pt idx="29">
                  <c:v>36.055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8.2360000000000024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20.792000000000002</c:v>
                </c:pt>
                <c:pt idx="55">
                  <c:v>20.974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28.664000000000001</c:v>
                </c:pt>
                <c:pt idx="64">
                  <c:v>#N/A</c:v>
                </c:pt>
                <c:pt idx="65">
                  <c:v>#N/A</c:v>
                </c:pt>
                <c:pt idx="66">
                  <c:v>24.893999999999991</c:v>
                </c:pt>
                <c:pt idx="67">
                  <c:v>24.853000000000005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33.307000000000002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39.932000000000002</c:v>
                </c:pt>
                <c:pt idx="76">
                  <c:v>#N/A</c:v>
                </c:pt>
                <c:pt idx="77">
                  <c:v>47.156000000000006</c:v>
                </c:pt>
                <c:pt idx="78">
                  <c:v>44.596000000000011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60.383000000000003</c:v>
                </c:pt>
                <c:pt idx="87">
                  <c:v>60.151000000000003</c:v>
                </c:pt>
                <c:pt idx="88">
                  <c:v>#N/A</c:v>
                </c:pt>
                <c:pt idx="89">
                  <c:v>#N/A</c:v>
                </c:pt>
                <c:pt idx="90">
                  <c:v>58.117000000000004</c:v>
                </c:pt>
                <c:pt idx="91">
                  <c:v>56.285000000000011</c:v>
                </c:pt>
                <c:pt idx="92">
                  <c:v>55.073</c:v>
                </c:pt>
                <c:pt idx="93">
                  <c:v>56.505000000000003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59.503</c:v>
                </c:pt>
                <c:pt idx="102">
                  <c:v>#N/A</c:v>
                </c:pt>
                <c:pt idx="103">
                  <c:v>59.529000000000003</c:v>
                </c:pt>
                <c:pt idx="104">
                  <c:v>58.972000000000001</c:v>
                </c:pt>
                <c:pt idx="105">
                  <c:v>58.926000000000002</c:v>
                </c:pt>
                <c:pt idx="106">
                  <c:v>59.24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78.268000000000001</c:v>
                </c:pt>
                <c:pt idx="116">
                  <c:v>#N/A</c:v>
                </c:pt>
                <c:pt idx="117">
                  <c:v>#N/A</c:v>
                </c:pt>
                <c:pt idx="118">
                  <c:v>121.762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98.820999999999998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97.432000000000002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96.147000000000006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93.281999999999996</c:v>
                </c:pt>
                <c:pt idx="147">
                  <c:v>#N/A</c:v>
                </c:pt>
                <c:pt idx="148">
                  <c:v>#N/A</c:v>
                </c:pt>
                <c:pt idx="149">
                  <c:v>109.22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118.80800000000001</c:v>
                </c:pt>
                <c:pt idx="156">
                  <c:v>117.97199999999999</c:v>
                </c:pt>
                <c:pt idx="157">
                  <c:v>#N/A</c:v>
                </c:pt>
                <c:pt idx="158">
                  <c:v>115.607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132.72999999999999</c:v>
                </c:pt>
                <c:pt idx="163">
                  <c:v>#N/A</c:v>
                </c:pt>
                <c:pt idx="164">
                  <c:v>#N/A</c:v>
                </c:pt>
                <c:pt idx="165">
                  <c:v>146.197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174.35500000000005</c:v>
                </c:pt>
                <c:pt idx="171">
                  <c:v>#N/A</c:v>
                </c:pt>
                <c:pt idx="172">
                  <c:v>#N/A</c:v>
                </c:pt>
                <c:pt idx="173">
                  <c:v>184.17299999999997</c:v>
                </c:pt>
                <c:pt idx="174">
                  <c:v>#N/A</c:v>
                </c:pt>
                <c:pt idx="175">
                  <c:v>193.15900000000002</c:v>
                </c:pt>
                <c:pt idx="176">
                  <c:v>193.12100000000001</c:v>
                </c:pt>
                <c:pt idx="177">
                  <c:v>#N/A</c:v>
                </c:pt>
                <c:pt idx="178">
                  <c:v>196.47800000000001</c:v>
                </c:pt>
                <c:pt idx="179">
                  <c:v>#N/A</c:v>
                </c:pt>
                <c:pt idx="180">
                  <c:v>192.98500000000001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199.46900000000002</c:v>
                </c:pt>
                <c:pt idx="186">
                  <c:v>#N/A</c:v>
                </c:pt>
                <c:pt idx="187">
                  <c:v>206.21899999999999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256.22000000000003</c:v>
                </c:pt>
                <c:pt idx="194">
                  <c:v>282.44300000000004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266.09000000000003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259.02900000000005</c:v>
                </c:pt>
                <c:pt idx="205">
                  <c:v>#N/A</c:v>
                </c:pt>
                <c:pt idx="206">
                  <c:v>261.84100000000001</c:v>
                </c:pt>
                <c:pt idx="207">
                  <c:v>#N/A</c:v>
                </c:pt>
                <c:pt idx="208">
                  <c:v>267.39799999999991</c:v>
                </c:pt>
                <c:pt idx="209">
                  <c:v>#N/A</c:v>
                </c:pt>
                <c:pt idx="210">
                  <c:v>268.66000000000008</c:v>
                </c:pt>
                <c:pt idx="211">
                  <c:v>#N/A</c:v>
                </c:pt>
                <c:pt idx="212">
                  <c:v>269.899</c:v>
                </c:pt>
                <c:pt idx="213">
                  <c:v>269.94900000000001</c:v>
                </c:pt>
                <c:pt idx="214">
                  <c:v>269.91599999999994</c:v>
                </c:pt>
                <c:pt idx="215">
                  <c:v>#N/A</c:v>
                </c:pt>
                <c:pt idx="216">
                  <c:v>269.98599999999993</c:v>
                </c:pt>
                <c:pt idx="217">
                  <c:v>267.13100000000003</c:v>
                </c:pt>
                <c:pt idx="218">
                  <c:v>#N/A</c:v>
                </c:pt>
                <c:pt idx="219">
                  <c:v>276.00600000000003</c:v>
                </c:pt>
                <c:pt idx="220">
                  <c:v>280.17900000000014</c:v>
                </c:pt>
                <c:pt idx="221">
                  <c:v>280.32599999999991</c:v>
                </c:pt>
                <c:pt idx="222">
                  <c:v>280.49699999999984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280.4559999999999</c:v>
                </c:pt>
                <c:pt idx="228">
                  <c:v>280.76900000000001</c:v>
                </c:pt>
                <c:pt idx="229">
                  <c:v>286.87</c:v>
                </c:pt>
                <c:pt idx="230">
                  <c:v>287.32400000000001</c:v>
                </c:pt>
                <c:pt idx="231">
                  <c:v>#N/A</c:v>
                </c:pt>
                <c:pt idx="232">
                  <c:v>288.68100000000004</c:v>
                </c:pt>
                <c:pt idx="233">
                  <c:v>#N/A</c:v>
                </c:pt>
                <c:pt idx="234">
                  <c:v>287.53000000000003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295.64700000000016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286.98699999999985</c:v>
                </c:pt>
                <c:pt idx="251">
                  <c:v>#N/A</c:v>
                </c:pt>
                <c:pt idx="252">
                  <c:v>#N/A</c:v>
                </c:pt>
                <c:pt idx="253">
                  <c:v>297.86200000000002</c:v>
                </c:pt>
                <c:pt idx="254">
                  <c:v>297.22000000000003</c:v>
                </c:pt>
                <c:pt idx="255">
                  <c:v>#N/A</c:v>
                </c:pt>
                <c:pt idx="256">
                  <c:v>304.10000000000002</c:v>
                </c:pt>
                <c:pt idx="257">
                  <c:v>298.91700000000003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300.49299999999994</c:v>
                </c:pt>
                <c:pt idx="262">
                  <c:v>298.34500000000008</c:v>
                </c:pt>
                <c:pt idx="263">
                  <c:v>301.34900000000016</c:v>
                </c:pt>
                <c:pt idx="264">
                  <c:v>300.45300000000003</c:v>
                </c:pt>
                <c:pt idx="265">
                  <c:v>298.22099999999989</c:v>
                </c:pt>
                <c:pt idx="266">
                  <c:v>298.33200000000005</c:v>
                </c:pt>
                <c:pt idx="267">
                  <c:v>298.33200000000005</c:v>
                </c:pt>
                <c:pt idx="268">
                  <c:v>#N/A</c:v>
                </c:pt>
                <c:pt idx="269">
                  <c:v>300.59700000000004</c:v>
                </c:pt>
                <c:pt idx="270">
                  <c:v>298.23400000000004</c:v>
                </c:pt>
                <c:pt idx="271">
                  <c:v>298.33200000000005</c:v>
                </c:pt>
                <c:pt idx="272">
                  <c:v>300.68300000000005</c:v>
                </c:pt>
                <c:pt idx="273">
                  <c:v>300.53099999999989</c:v>
                </c:pt>
                <c:pt idx="274">
                  <c:v>300.5329999999999</c:v>
                </c:pt>
                <c:pt idx="275">
                  <c:v>#N/A</c:v>
                </c:pt>
                <c:pt idx="276">
                  <c:v>298.36200000000002</c:v>
                </c:pt>
                <c:pt idx="277">
                  <c:v>#N/A</c:v>
                </c:pt>
                <c:pt idx="278">
                  <c:v>298.92099999999994</c:v>
                </c:pt>
                <c:pt idx="279">
                  <c:v>300.16300000000001</c:v>
                </c:pt>
                <c:pt idx="280">
                  <c:v>#N/A</c:v>
                </c:pt>
                <c:pt idx="281">
                  <c:v>#N/A</c:v>
                </c:pt>
              </c:numCache>
            </c:numRef>
          </c:xVal>
          <c:yVal>
            <c:numRef>
              <c:f>'DIPSA-CRA plotting'!$B$996:$B$1277</c:f>
              <c:numCache>
                <c:formatCode>General</c:formatCode>
                <c:ptCount val="282"/>
                <c:pt idx="0">
                  <c:v>-1.6</c:v>
                </c:pt>
                <c:pt idx="1">
                  <c:v>-0.5</c:v>
                </c:pt>
                <c:pt idx="2">
                  <c:v>-0.3000000000000001</c:v>
                </c:pt>
                <c:pt idx="3">
                  <c:v>-0.3000000000000001</c:v>
                </c:pt>
                <c:pt idx="4">
                  <c:v>-0.3000000000000001</c:v>
                </c:pt>
                <c:pt idx="5">
                  <c:v>-0.3000000000000001</c:v>
                </c:pt>
                <c:pt idx="6">
                  <c:v>-0.3000000000000001</c:v>
                </c:pt>
                <c:pt idx="7">
                  <c:v>0</c:v>
                </c:pt>
                <c:pt idx="8">
                  <c:v>0</c:v>
                </c:pt>
                <c:pt idx="9">
                  <c:v>1.1000000000000001</c:v>
                </c:pt>
                <c:pt idx="10">
                  <c:v>1.3</c:v>
                </c:pt>
                <c:pt idx="11">
                  <c:v>1.5</c:v>
                </c:pt>
                <c:pt idx="12">
                  <c:v>1.5</c:v>
                </c:pt>
                <c:pt idx="13">
                  <c:v>1.8</c:v>
                </c:pt>
                <c:pt idx="14">
                  <c:v>1.8</c:v>
                </c:pt>
                <c:pt idx="15">
                  <c:v>1.9000000000000001</c:v>
                </c:pt>
                <c:pt idx="16">
                  <c:v>2.5</c:v>
                </c:pt>
                <c:pt idx="17">
                  <c:v>2.5</c:v>
                </c:pt>
                <c:pt idx="18">
                  <c:v>2.5</c:v>
                </c:pt>
                <c:pt idx="19">
                  <c:v>2.5</c:v>
                </c:pt>
                <c:pt idx="20">
                  <c:v>2.5</c:v>
                </c:pt>
                <c:pt idx="21">
                  <c:v>2.5</c:v>
                </c:pt>
                <c:pt idx="22">
                  <c:v>2.6</c:v>
                </c:pt>
                <c:pt idx="23">
                  <c:v>3.1</c:v>
                </c:pt>
                <c:pt idx="24">
                  <c:v>3.3</c:v>
                </c:pt>
                <c:pt idx="25">
                  <c:v>3.3</c:v>
                </c:pt>
                <c:pt idx="26">
                  <c:v>3.5</c:v>
                </c:pt>
                <c:pt idx="27">
                  <c:v>3.5</c:v>
                </c:pt>
                <c:pt idx="28">
                  <c:v>3.5</c:v>
                </c:pt>
                <c:pt idx="29">
                  <c:v>3.5</c:v>
                </c:pt>
                <c:pt idx="30">
                  <c:v>3.6</c:v>
                </c:pt>
                <c:pt idx="31">
                  <c:v>3.7</c:v>
                </c:pt>
                <c:pt idx="32">
                  <c:v>3.9</c:v>
                </c:pt>
                <c:pt idx="33">
                  <c:v>3.9</c:v>
                </c:pt>
                <c:pt idx="34">
                  <c:v>4.8</c:v>
                </c:pt>
                <c:pt idx="35">
                  <c:v>4.9000000000000004</c:v>
                </c:pt>
                <c:pt idx="36">
                  <c:v>4.9000000000000004</c:v>
                </c:pt>
                <c:pt idx="37">
                  <c:v>4.9000000000000004</c:v>
                </c:pt>
                <c:pt idx="38">
                  <c:v>5</c:v>
                </c:pt>
                <c:pt idx="39">
                  <c:v>6</c:v>
                </c:pt>
                <c:pt idx="40">
                  <c:v>6</c:v>
                </c:pt>
                <c:pt idx="41">
                  <c:v>6.3</c:v>
                </c:pt>
                <c:pt idx="42">
                  <c:v>6.3</c:v>
                </c:pt>
                <c:pt idx="43">
                  <c:v>6.3</c:v>
                </c:pt>
                <c:pt idx="44">
                  <c:v>7</c:v>
                </c:pt>
                <c:pt idx="45">
                  <c:v>7.1</c:v>
                </c:pt>
                <c:pt idx="46">
                  <c:v>7.1</c:v>
                </c:pt>
                <c:pt idx="47">
                  <c:v>8</c:v>
                </c:pt>
                <c:pt idx="48">
                  <c:v>8</c:v>
                </c:pt>
                <c:pt idx="49">
                  <c:v>8</c:v>
                </c:pt>
                <c:pt idx="50">
                  <c:v>8</c:v>
                </c:pt>
                <c:pt idx="51">
                  <c:v>8</c:v>
                </c:pt>
                <c:pt idx="52">
                  <c:v>8.1</c:v>
                </c:pt>
                <c:pt idx="53">
                  <c:v>8.1</c:v>
                </c:pt>
                <c:pt idx="54">
                  <c:v>8.1</c:v>
                </c:pt>
                <c:pt idx="55">
                  <c:v>8.1</c:v>
                </c:pt>
                <c:pt idx="56">
                  <c:v>8.3000000000000007</c:v>
                </c:pt>
                <c:pt idx="57">
                  <c:v>8.3000000000000007</c:v>
                </c:pt>
                <c:pt idx="58">
                  <c:v>8.3000000000000007</c:v>
                </c:pt>
                <c:pt idx="59">
                  <c:v>8.9</c:v>
                </c:pt>
                <c:pt idx="60">
                  <c:v>10.3</c:v>
                </c:pt>
                <c:pt idx="61">
                  <c:v>10.3</c:v>
                </c:pt>
                <c:pt idx="62">
                  <c:v>10.6</c:v>
                </c:pt>
                <c:pt idx="63">
                  <c:v>10.8</c:v>
                </c:pt>
                <c:pt idx="64">
                  <c:v>10.8</c:v>
                </c:pt>
                <c:pt idx="65">
                  <c:v>13.4</c:v>
                </c:pt>
                <c:pt idx="66">
                  <c:v>17.2</c:v>
                </c:pt>
                <c:pt idx="67">
                  <c:v>17.2</c:v>
                </c:pt>
                <c:pt idx="68">
                  <c:v>17.399999999999999</c:v>
                </c:pt>
                <c:pt idx="69">
                  <c:v>23.5</c:v>
                </c:pt>
                <c:pt idx="70">
                  <c:v>24.3</c:v>
                </c:pt>
                <c:pt idx="71">
                  <c:v>26.1</c:v>
                </c:pt>
                <c:pt idx="72">
                  <c:v>26.3</c:v>
                </c:pt>
                <c:pt idx="73">
                  <c:v>26.6</c:v>
                </c:pt>
                <c:pt idx="74">
                  <c:v>26.8</c:v>
                </c:pt>
                <c:pt idx="75">
                  <c:v>30.5</c:v>
                </c:pt>
                <c:pt idx="76">
                  <c:v>30.9</c:v>
                </c:pt>
                <c:pt idx="77">
                  <c:v>35.5</c:v>
                </c:pt>
                <c:pt idx="78">
                  <c:v>38.5</c:v>
                </c:pt>
                <c:pt idx="79">
                  <c:v>41.8</c:v>
                </c:pt>
                <c:pt idx="80">
                  <c:v>42.5</c:v>
                </c:pt>
                <c:pt idx="81">
                  <c:v>43.3</c:v>
                </c:pt>
                <c:pt idx="82">
                  <c:v>45.7</c:v>
                </c:pt>
                <c:pt idx="83">
                  <c:v>45.9</c:v>
                </c:pt>
                <c:pt idx="84">
                  <c:v>45.9</c:v>
                </c:pt>
                <c:pt idx="85">
                  <c:v>46.8</c:v>
                </c:pt>
                <c:pt idx="86">
                  <c:v>46.9</c:v>
                </c:pt>
                <c:pt idx="87">
                  <c:v>46.9</c:v>
                </c:pt>
                <c:pt idx="88">
                  <c:v>47.8</c:v>
                </c:pt>
                <c:pt idx="89">
                  <c:v>47.8</c:v>
                </c:pt>
                <c:pt idx="90">
                  <c:v>47.9</c:v>
                </c:pt>
                <c:pt idx="91">
                  <c:v>47.9</c:v>
                </c:pt>
                <c:pt idx="92">
                  <c:v>47.9</c:v>
                </c:pt>
                <c:pt idx="93">
                  <c:v>47.9</c:v>
                </c:pt>
                <c:pt idx="94">
                  <c:v>48.2</c:v>
                </c:pt>
                <c:pt idx="95">
                  <c:v>48.2</c:v>
                </c:pt>
                <c:pt idx="96">
                  <c:v>48.9</c:v>
                </c:pt>
                <c:pt idx="97">
                  <c:v>49.3</c:v>
                </c:pt>
                <c:pt idx="98">
                  <c:v>51.1</c:v>
                </c:pt>
                <c:pt idx="99">
                  <c:v>53.4</c:v>
                </c:pt>
                <c:pt idx="100">
                  <c:v>54.3</c:v>
                </c:pt>
                <c:pt idx="101">
                  <c:v>55.8</c:v>
                </c:pt>
                <c:pt idx="102">
                  <c:v>55.8</c:v>
                </c:pt>
                <c:pt idx="103">
                  <c:v>55.8</c:v>
                </c:pt>
                <c:pt idx="104">
                  <c:v>58.8</c:v>
                </c:pt>
                <c:pt idx="105">
                  <c:v>58.8</c:v>
                </c:pt>
                <c:pt idx="106">
                  <c:v>58.8</c:v>
                </c:pt>
                <c:pt idx="107">
                  <c:v>59.3</c:v>
                </c:pt>
                <c:pt idx="108">
                  <c:v>68.3</c:v>
                </c:pt>
                <c:pt idx="109">
                  <c:v>73.099999999999994</c:v>
                </c:pt>
                <c:pt idx="110">
                  <c:v>73.099999999999994</c:v>
                </c:pt>
                <c:pt idx="111">
                  <c:v>73.099999999999994</c:v>
                </c:pt>
                <c:pt idx="112">
                  <c:v>73.3</c:v>
                </c:pt>
                <c:pt idx="113">
                  <c:v>73.3</c:v>
                </c:pt>
                <c:pt idx="114">
                  <c:v>73.3</c:v>
                </c:pt>
                <c:pt idx="115">
                  <c:v>76.5</c:v>
                </c:pt>
                <c:pt idx="116">
                  <c:v>76.5</c:v>
                </c:pt>
                <c:pt idx="117">
                  <c:v>77.7</c:v>
                </c:pt>
                <c:pt idx="118">
                  <c:v>78.599999999999994</c:v>
                </c:pt>
                <c:pt idx="119">
                  <c:v>79</c:v>
                </c:pt>
                <c:pt idx="120">
                  <c:v>79.3</c:v>
                </c:pt>
                <c:pt idx="121">
                  <c:v>80.3</c:v>
                </c:pt>
                <c:pt idx="122">
                  <c:v>80.3</c:v>
                </c:pt>
                <c:pt idx="123">
                  <c:v>80.3</c:v>
                </c:pt>
                <c:pt idx="124">
                  <c:v>81.400000000000006</c:v>
                </c:pt>
                <c:pt idx="125">
                  <c:v>85.9</c:v>
                </c:pt>
                <c:pt idx="126">
                  <c:v>86.3</c:v>
                </c:pt>
                <c:pt idx="127">
                  <c:v>86.3</c:v>
                </c:pt>
                <c:pt idx="128">
                  <c:v>87.2</c:v>
                </c:pt>
                <c:pt idx="129">
                  <c:v>87.2</c:v>
                </c:pt>
                <c:pt idx="130">
                  <c:v>87.2</c:v>
                </c:pt>
                <c:pt idx="131">
                  <c:v>87.5</c:v>
                </c:pt>
                <c:pt idx="132">
                  <c:v>87.8</c:v>
                </c:pt>
                <c:pt idx="133">
                  <c:v>87.8</c:v>
                </c:pt>
                <c:pt idx="134">
                  <c:v>88.5</c:v>
                </c:pt>
                <c:pt idx="135">
                  <c:v>88.9</c:v>
                </c:pt>
                <c:pt idx="136">
                  <c:v>89.2</c:v>
                </c:pt>
                <c:pt idx="137">
                  <c:v>89.2</c:v>
                </c:pt>
                <c:pt idx="138">
                  <c:v>90.1</c:v>
                </c:pt>
                <c:pt idx="139">
                  <c:v>90.1</c:v>
                </c:pt>
                <c:pt idx="140">
                  <c:v>91.2</c:v>
                </c:pt>
                <c:pt idx="141">
                  <c:v>91.2</c:v>
                </c:pt>
                <c:pt idx="142">
                  <c:v>91.2</c:v>
                </c:pt>
                <c:pt idx="143">
                  <c:v>91.2</c:v>
                </c:pt>
                <c:pt idx="144">
                  <c:v>91.2</c:v>
                </c:pt>
                <c:pt idx="145">
                  <c:v>91.2</c:v>
                </c:pt>
                <c:pt idx="146">
                  <c:v>92.3</c:v>
                </c:pt>
                <c:pt idx="147">
                  <c:v>93.7</c:v>
                </c:pt>
                <c:pt idx="148">
                  <c:v>95.5</c:v>
                </c:pt>
                <c:pt idx="149">
                  <c:v>97.1</c:v>
                </c:pt>
                <c:pt idx="150">
                  <c:v>97.1</c:v>
                </c:pt>
                <c:pt idx="151">
                  <c:v>97.1</c:v>
                </c:pt>
                <c:pt idx="152">
                  <c:v>97.8</c:v>
                </c:pt>
                <c:pt idx="153">
                  <c:v>98.7</c:v>
                </c:pt>
                <c:pt idx="154">
                  <c:v>99.6</c:v>
                </c:pt>
                <c:pt idx="155">
                  <c:v>100.6</c:v>
                </c:pt>
                <c:pt idx="156">
                  <c:v>100.6</c:v>
                </c:pt>
                <c:pt idx="157">
                  <c:v>101</c:v>
                </c:pt>
                <c:pt idx="158">
                  <c:v>102.9</c:v>
                </c:pt>
                <c:pt idx="159">
                  <c:v>102.9</c:v>
                </c:pt>
                <c:pt idx="160">
                  <c:v>105.9</c:v>
                </c:pt>
                <c:pt idx="161">
                  <c:v>107.1</c:v>
                </c:pt>
                <c:pt idx="162">
                  <c:v>111.8</c:v>
                </c:pt>
                <c:pt idx="163">
                  <c:v>112.7</c:v>
                </c:pt>
                <c:pt idx="164">
                  <c:v>113.8</c:v>
                </c:pt>
                <c:pt idx="165">
                  <c:v>117.8</c:v>
                </c:pt>
                <c:pt idx="166">
                  <c:v>120.9</c:v>
                </c:pt>
                <c:pt idx="167">
                  <c:v>126.3</c:v>
                </c:pt>
                <c:pt idx="168">
                  <c:v>129.19999999999999</c:v>
                </c:pt>
                <c:pt idx="169">
                  <c:v>143.9</c:v>
                </c:pt>
                <c:pt idx="170">
                  <c:v>147.30000000000001</c:v>
                </c:pt>
                <c:pt idx="171">
                  <c:v>149.19999999999999</c:v>
                </c:pt>
                <c:pt idx="172">
                  <c:v>149.9</c:v>
                </c:pt>
                <c:pt idx="173">
                  <c:v>151.30000000000001</c:v>
                </c:pt>
                <c:pt idx="174">
                  <c:v>153.6</c:v>
                </c:pt>
                <c:pt idx="175">
                  <c:v>154.4</c:v>
                </c:pt>
                <c:pt idx="176">
                  <c:v>154.4</c:v>
                </c:pt>
                <c:pt idx="177">
                  <c:v>155.30000000000001</c:v>
                </c:pt>
                <c:pt idx="178">
                  <c:v>155.30000000000001</c:v>
                </c:pt>
                <c:pt idx="179">
                  <c:v>156.30000000000001</c:v>
                </c:pt>
                <c:pt idx="180">
                  <c:v>157.30000000000001</c:v>
                </c:pt>
                <c:pt idx="181">
                  <c:v>157.5</c:v>
                </c:pt>
                <c:pt idx="182">
                  <c:v>157.80000000000001</c:v>
                </c:pt>
                <c:pt idx="183">
                  <c:v>157.80000000000001</c:v>
                </c:pt>
                <c:pt idx="184">
                  <c:v>157.80000000000001</c:v>
                </c:pt>
                <c:pt idx="185">
                  <c:v>158.4</c:v>
                </c:pt>
                <c:pt idx="186">
                  <c:v>159.80000000000001</c:v>
                </c:pt>
                <c:pt idx="187">
                  <c:v>162.4</c:v>
                </c:pt>
                <c:pt idx="188">
                  <c:v>162.9</c:v>
                </c:pt>
                <c:pt idx="189">
                  <c:v>165.4</c:v>
                </c:pt>
                <c:pt idx="190">
                  <c:v>165.4</c:v>
                </c:pt>
                <c:pt idx="191">
                  <c:v>165.4</c:v>
                </c:pt>
                <c:pt idx="192">
                  <c:v>167.5</c:v>
                </c:pt>
                <c:pt idx="193">
                  <c:v>172</c:v>
                </c:pt>
                <c:pt idx="194">
                  <c:v>172</c:v>
                </c:pt>
                <c:pt idx="195">
                  <c:v>172.5</c:v>
                </c:pt>
                <c:pt idx="196">
                  <c:v>174</c:v>
                </c:pt>
                <c:pt idx="197">
                  <c:v>174.6</c:v>
                </c:pt>
                <c:pt idx="198">
                  <c:v>177.2</c:v>
                </c:pt>
                <c:pt idx="199">
                  <c:v>177.2</c:v>
                </c:pt>
                <c:pt idx="200">
                  <c:v>181.6</c:v>
                </c:pt>
                <c:pt idx="201">
                  <c:v>182</c:v>
                </c:pt>
                <c:pt idx="202">
                  <c:v>183.3</c:v>
                </c:pt>
                <c:pt idx="203">
                  <c:v>183.7</c:v>
                </c:pt>
                <c:pt idx="204">
                  <c:v>183.7</c:v>
                </c:pt>
                <c:pt idx="205">
                  <c:v>183.7</c:v>
                </c:pt>
                <c:pt idx="206">
                  <c:v>184.4</c:v>
                </c:pt>
                <c:pt idx="207">
                  <c:v>185.5</c:v>
                </c:pt>
                <c:pt idx="208">
                  <c:v>190.6</c:v>
                </c:pt>
                <c:pt idx="209">
                  <c:v>190.6</c:v>
                </c:pt>
                <c:pt idx="210">
                  <c:v>190.6</c:v>
                </c:pt>
                <c:pt idx="211">
                  <c:v>191</c:v>
                </c:pt>
                <c:pt idx="212">
                  <c:v>193</c:v>
                </c:pt>
                <c:pt idx="213">
                  <c:v>193.1</c:v>
                </c:pt>
                <c:pt idx="214">
                  <c:v>193.1</c:v>
                </c:pt>
                <c:pt idx="215">
                  <c:v>193.1</c:v>
                </c:pt>
                <c:pt idx="216">
                  <c:v>193.1</c:v>
                </c:pt>
                <c:pt idx="217">
                  <c:v>197.6</c:v>
                </c:pt>
                <c:pt idx="218">
                  <c:v>201.6</c:v>
                </c:pt>
                <c:pt idx="219">
                  <c:v>202.5</c:v>
                </c:pt>
                <c:pt idx="220">
                  <c:v>203.5</c:v>
                </c:pt>
                <c:pt idx="221">
                  <c:v>204.1</c:v>
                </c:pt>
                <c:pt idx="222">
                  <c:v>204.1</c:v>
                </c:pt>
                <c:pt idx="223">
                  <c:v>204.1</c:v>
                </c:pt>
                <c:pt idx="224">
                  <c:v>204.1</c:v>
                </c:pt>
                <c:pt idx="225">
                  <c:v>204.1</c:v>
                </c:pt>
                <c:pt idx="226">
                  <c:v>204.1</c:v>
                </c:pt>
                <c:pt idx="227">
                  <c:v>204.1</c:v>
                </c:pt>
                <c:pt idx="228">
                  <c:v>206.4</c:v>
                </c:pt>
                <c:pt idx="229">
                  <c:v>207.8</c:v>
                </c:pt>
                <c:pt idx="230">
                  <c:v>207.8</c:v>
                </c:pt>
                <c:pt idx="231">
                  <c:v>207.8</c:v>
                </c:pt>
                <c:pt idx="232">
                  <c:v>208.3</c:v>
                </c:pt>
                <c:pt idx="233">
                  <c:v>209.1</c:v>
                </c:pt>
                <c:pt idx="234">
                  <c:v>210.2</c:v>
                </c:pt>
                <c:pt idx="235">
                  <c:v>210.9</c:v>
                </c:pt>
                <c:pt idx="236">
                  <c:v>211</c:v>
                </c:pt>
                <c:pt idx="237">
                  <c:v>212.6</c:v>
                </c:pt>
                <c:pt idx="238">
                  <c:v>212.7</c:v>
                </c:pt>
                <c:pt idx="239">
                  <c:v>212.7</c:v>
                </c:pt>
                <c:pt idx="240">
                  <c:v>212.7</c:v>
                </c:pt>
                <c:pt idx="241">
                  <c:v>213</c:v>
                </c:pt>
                <c:pt idx="242">
                  <c:v>213</c:v>
                </c:pt>
                <c:pt idx="243">
                  <c:v>213</c:v>
                </c:pt>
                <c:pt idx="244">
                  <c:v>213</c:v>
                </c:pt>
                <c:pt idx="245">
                  <c:v>213</c:v>
                </c:pt>
                <c:pt idx="246">
                  <c:v>213.3</c:v>
                </c:pt>
                <c:pt idx="247">
                  <c:v>213.5</c:v>
                </c:pt>
                <c:pt idx="248">
                  <c:v>214.6</c:v>
                </c:pt>
                <c:pt idx="249">
                  <c:v>214.8</c:v>
                </c:pt>
                <c:pt idx="250">
                  <c:v>214.8</c:v>
                </c:pt>
                <c:pt idx="251">
                  <c:v>215.7</c:v>
                </c:pt>
                <c:pt idx="252">
                  <c:v>216.2</c:v>
                </c:pt>
                <c:pt idx="253">
                  <c:v>216.3</c:v>
                </c:pt>
                <c:pt idx="254">
                  <c:v>216.5</c:v>
                </c:pt>
                <c:pt idx="255">
                  <c:v>216.5</c:v>
                </c:pt>
                <c:pt idx="256">
                  <c:v>216.5</c:v>
                </c:pt>
                <c:pt idx="257">
                  <c:v>216.5</c:v>
                </c:pt>
                <c:pt idx="258">
                  <c:v>216.5</c:v>
                </c:pt>
                <c:pt idx="259">
                  <c:v>216.5</c:v>
                </c:pt>
                <c:pt idx="260">
                  <c:v>216.5</c:v>
                </c:pt>
                <c:pt idx="261">
                  <c:v>216.7</c:v>
                </c:pt>
                <c:pt idx="262">
                  <c:v>216.7</c:v>
                </c:pt>
                <c:pt idx="263">
                  <c:v>216.7</c:v>
                </c:pt>
                <c:pt idx="264">
                  <c:v>216.7</c:v>
                </c:pt>
                <c:pt idx="265">
                  <c:v>216.7</c:v>
                </c:pt>
                <c:pt idx="266">
                  <c:v>216.7</c:v>
                </c:pt>
                <c:pt idx="267">
                  <c:v>216.7</c:v>
                </c:pt>
                <c:pt idx="268">
                  <c:v>216.7</c:v>
                </c:pt>
                <c:pt idx="269">
                  <c:v>216.7</c:v>
                </c:pt>
                <c:pt idx="270">
                  <c:v>216.7</c:v>
                </c:pt>
                <c:pt idx="271">
                  <c:v>216.7</c:v>
                </c:pt>
                <c:pt idx="272">
                  <c:v>216.7</c:v>
                </c:pt>
                <c:pt idx="273">
                  <c:v>216.7</c:v>
                </c:pt>
                <c:pt idx="274">
                  <c:v>216.7</c:v>
                </c:pt>
                <c:pt idx="275">
                  <c:v>216.7</c:v>
                </c:pt>
                <c:pt idx="276">
                  <c:v>216.7</c:v>
                </c:pt>
                <c:pt idx="277">
                  <c:v>216.7</c:v>
                </c:pt>
                <c:pt idx="278">
                  <c:v>216.7</c:v>
                </c:pt>
                <c:pt idx="279">
                  <c:v>217.2</c:v>
                </c:pt>
                <c:pt idx="280">
                  <c:v>217.2</c:v>
                </c:pt>
                <c:pt idx="281">
                  <c:v>217.2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714496"/>
        <c:axId val="4716032"/>
      </c:scatterChart>
      <c:valAx>
        <c:axId val="4714496"/>
        <c:scaling>
          <c:orientation val="minMax"/>
          <c:max val="360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4716032"/>
        <c:crosses val="autoZero"/>
        <c:crossBetween val="midCat"/>
        <c:majorUnit val="50"/>
      </c:valAx>
      <c:valAx>
        <c:axId val="4716032"/>
        <c:scaling>
          <c:orientation val="maxMin"/>
          <c:max val="350"/>
          <c:min val="-5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4714496"/>
        <c:crosses val="autoZero"/>
        <c:crossBetween val="midCat"/>
        <c:majorUnit val="50"/>
      </c:valAx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it-IT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noFill/>
              </a:ln>
            </c:spPr>
          </c:marker>
          <c:dPt>
            <c:idx val="50"/>
            <c:marker>
              <c:symbol val="circle"/>
              <c:size val="5"/>
            </c:marker>
            <c:bubble3D val="0"/>
          </c:dPt>
          <c:trendline>
            <c:trendlineType val="linear"/>
            <c:dispRSqr val="1"/>
            <c:dispEq val="0"/>
            <c:trendlineLbl>
              <c:layout>
                <c:manualLayout>
                  <c:x val="0.11876036054703699"/>
                  <c:y val="-5.3758491585610732E-2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it-IT"/>
                </a:p>
              </c:txPr>
            </c:trendlineLbl>
          </c:trendline>
          <c:xVal>
            <c:numRef>
              <c:f>'DIPSA-CRA plotting'!$C$1307:$C$1494</c:f>
              <c:numCache>
                <c:formatCode>General</c:formatCode>
                <c:ptCount val="18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20.731999999999999</c:v>
                </c:pt>
                <c:pt idx="5">
                  <c:v>32.999000000000002</c:v>
                </c:pt>
                <c:pt idx="6">
                  <c:v>#N/A</c:v>
                </c:pt>
                <c:pt idx="7">
                  <c:v>25.920999999999992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45.908000000000001</c:v>
                </c:pt>
                <c:pt idx="14">
                  <c:v>#N/A</c:v>
                </c:pt>
                <c:pt idx="15">
                  <c:v>49.053000000000004</c:v>
                </c:pt>
                <c:pt idx="16">
                  <c:v>53.032000000000011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43.112000000000002</c:v>
                </c:pt>
                <c:pt idx="23">
                  <c:v>#N/A</c:v>
                </c:pt>
                <c:pt idx="24">
                  <c:v>#N/A</c:v>
                </c:pt>
                <c:pt idx="25">
                  <c:v>50.931000000000004</c:v>
                </c:pt>
                <c:pt idx="26">
                  <c:v>#N/A</c:v>
                </c:pt>
                <c:pt idx="27">
                  <c:v>59.635000000000012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70.616</c:v>
                </c:pt>
                <c:pt idx="32">
                  <c:v>65.322999999999979</c:v>
                </c:pt>
                <c:pt idx="33">
                  <c:v>65.587999999999994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81.174999999999983</c:v>
                </c:pt>
                <c:pt idx="41">
                  <c:v>93.415000000000006</c:v>
                </c:pt>
                <c:pt idx="42">
                  <c:v>95.542000000000002</c:v>
                </c:pt>
                <c:pt idx="43">
                  <c:v>#N/A</c:v>
                </c:pt>
                <c:pt idx="44">
                  <c:v>#N/A</c:v>
                </c:pt>
                <c:pt idx="45">
                  <c:v>94.983999999999995</c:v>
                </c:pt>
                <c:pt idx="46">
                  <c:v>#N/A</c:v>
                </c:pt>
                <c:pt idx="47">
                  <c:v>95.076999999999998</c:v>
                </c:pt>
                <c:pt idx="48">
                  <c:v>#N/A</c:v>
                </c:pt>
                <c:pt idx="49">
                  <c:v>#N/A</c:v>
                </c:pt>
                <c:pt idx="50">
                  <c:v>89.91400000000003</c:v>
                </c:pt>
                <c:pt idx="51">
                  <c:v>#N/A</c:v>
                </c:pt>
                <c:pt idx="52">
                  <c:v>94.037999999999997</c:v>
                </c:pt>
                <c:pt idx="53">
                  <c:v>90.902000000000001</c:v>
                </c:pt>
                <c:pt idx="54">
                  <c:v>#N/A</c:v>
                </c:pt>
                <c:pt idx="55">
                  <c:v>92.759</c:v>
                </c:pt>
                <c:pt idx="56">
                  <c:v>#N/A</c:v>
                </c:pt>
                <c:pt idx="57">
                  <c:v>88.445000000000007</c:v>
                </c:pt>
                <c:pt idx="58">
                  <c:v>88.897000000000006</c:v>
                </c:pt>
                <c:pt idx="59">
                  <c:v>89.198999999999998</c:v>
                </c:pt>
                <c:pt idx="60">
                  <c:v>89.208000000000013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101.042</c:v>
                </c:pt>
                <c:pt idx="65">
                  <c:v>102.21100000000003</c:v>
                </c:pt>
                <c:pt idx="66">
                  <c:v>#N/A</c:v>
                </c:pt>
                <c:pt idx="67">
                  <c:v>#N/A</c:v>
                </c:pt>
                <c:pt idx="68">
                  <c:v>98.04</c:v>
                </c:pt>
                <c:pt idx="69">
                  <c:v>95.625999999999976</c:v>
                </c:pt>
                <c:pt idx="70">
                  <c:v>#N/A</c:v>
                </c:pt>
                <c:pt idx="71">
                  <c:v>#N/A</c:v>
                </c:pt>
                <c:pt idx="72">
                  <c:v>106.083</c:v>
                </c:pt>
                <c:pt idx="73">
                  <c:v>#N/A</c:v>
                </c:pt>
                <c:pt idx="74">
                  <c:v>101.20699999999999</c:v>
                </c:pt>
                <c:pt idx="75">
                  <c:v>103.04600000000002</c:v>
                </c:pt>
                <c:pt idx="76">
                  <c:v>104.233</c:v>
                </c:pt>
                <c:pt idx="77">
                  <c:v>103.81100000000002</c:v>
                </c:pt>
                <c:pt idx="78">
                  <c:v>104.057</c:v>
                </c:pt>
                <c:pt idx="79">
                  <c:v>104.086</c:v>
                </c:pt>
                <c:pt idx="80">
                  <c:v>104.1</c:v>
                </c:pt>
                <c:pt idx="81">
                  <c:v>109.03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111.84699999999999</c:v>
                </c:pt>
                <c:pt idx="90">
                  <c:v>119.35899999999998</c:v>
                </c:pt>
                <c:pt idx="91">
                  <c:v>119.68600000000001</c:v>
                </c:pt>
                <c:pt idx="92">
                  <c:v>119.28700000000002</c:v>
                </c:pt>
                <c:pt idx="93">
                  <c:v>#N/A</c:v>
                </c:pt>
                <c:pt idx="94">
                  <c:v>#N/A</c:v>
                </c:pt>
                <c:pt idx="95">
                  <c:v>119.15199999999999</c:v>
                </c:pt>
                <c:pt idx="96">
                  <c:v>119.28</c:v>
                </c:pt>
                <c:pt idx="97">
                  <c:v>119.167</c:v>
                </c:pt>
                <c:pt idx="98">
                  <c:v>#N/A</c:v>
                </c:pt>
                <c:pt idx="99">
                  <c:v>118.2</c:v>
                </c:pt>
                <c:pt idx="100">
                  <c:v>118.70099999999999</c:v>
                </c:pt>
                <c:pt idx="101">
                  <c:v>121.459</c:v>
                </c:pt>
                <c:pt idx="102">
                  <c:v>#N/A</c:v>
                </c:pt>
                <c:pt idx="103">
                  <c:v>120.253</c:v>
                </c:pt>
                <c:pt idx="104">
                  <c:v>118.502</c:v>
                </c:pt>
                <c:pt idx="105">
                  <c:v>#N/A</c:v>
                </c:pt>
                <c:pt idx="106">
                  <c:v>#N/A</c:v>
                </c:pt>
                <c:pt idx="107">
                  <c:v>120.252</c:v>
                </c:pt>
                <c:pt idx="108">
                  <c:v>120.24700000000003</c:v>
                </c:pt>
                <c:pt idx="109">
                  <c:v>120.245</c:v>
                </c:pt>
                <c:pt idx="110">
                  <c:v>119.74900000000002</c:v>
                </c:pt>
                <c:pt idx="111">
                  <c:v>#N/A</c:v>
                </c:pt>
                <c:pt idx="112">
                  <c:v>121.96899999999999</c:v>
                </c:pt>
                <c:pt idx="113">
                  <c:v>122.12799999999999</c:v>
                </c:pt>
                <c:pt idx="114">
                  <c:v>#N/A</c:v>
                </c:pt>
                <c:pt idx="115">
                  <c:v>122.65499999999999</c:v>
                </c:pt>
                <c:pt idx="116">
                  <c:v>#N/A</c:v>
                </c:pt>
                <c:pt idx="117">
                  <c:v>#N/A</c:v>
                </c:pt>
                <c:pt idx="118">
                  <c:v>119.76</c:v>
                </c:pt>
                <c:pt idx="119">
                  <c:v>119.82599999999998</c:v>
                </c:pt>
                <c:pt idx="120">
                  <c:v>122.19499999999999</c:v>
                </c:pt>
                <c:pt idx="121">
                  <c:v>121.018</c:v>
                </c:pt>
                <c:pt idx="122">
                  <c:v>#N/A</c:v>
                </c:pt>
                <c:pt idx="123">
                  <c:v>122.065</c:v>
                </c:pt>
                <c:pt idx="124">
                  <c:v>115.194</c:v>
                </c:pt>
                <c:pt idx="125">
                  <c:v>121.191</c:v>
                </c:pt>
                <c:pt idx="126">
                  <c:v>122.788</c:v>
                </c:pt>
                <c:pt idx="127">
                  <c:v>#N/A</c:v>
                </c:pt>
                <c:pt idx="128">
                  <c:v>121.523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124.64400000000002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122.806</c:v>
                </c:pt>
                <c:pt idx="139">
                  <c:v>122.87599999999998</c:v>
                </c:pt>
                <c:pt idx="140">
                  <c:v>122.843</c:v>
                </c:pt>
                <c:pt idx="141">
                  <c:v>#N/A</c:v>
                </c:pt>
                <c:pt idx="142">
                  <c:v>124.15199999999999</c:v>
                </c:pt>
                <c:pt idx="143">
                  <c:v>124.137</c:v>
                </c:pt>
                <c:pt idx="144">
                  <c:v>124.16999999999999</c:v>
                </c:pt>
                <c:pt idx="145">
                  <c:v>#N/A</c:v>
                </c:pt>
                <c:pt idx="146">
                  <c:v>123.44300000000003</c:v>
                </c:pt>
                <c:pt idx="147">
                  <c:v>#N/A</c:v>
                </c:pt>
                <c:pt idx="148">
                  <c:v>#N/A</c:v>
                </c:pt>
                <c:pt idx="149">
                  <c:v>124.389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125.752</c:v>
                </c:pt>
                <c:pt idx="156">
                  <c:v>125.67700000000001</c:v>
                </c:pt>
                <c:pt idx="157">
                  <c:v>125.76300000000002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130.69399999999999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126.19</c:v>
                </c:pt>
                <c:pt idx="171">
                  <c:v>#N/A</c:v>
                </c:pt>
                <c:pt idx="172">
                  <c:v>#N/A</c:v>
                </c:pt>
                <c:pt idx="173">
                  <c:v>129.96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129.755</c:v>
                </c:pt>
                <c:pt idx="179">
                  <c:v>129.76</c:v>
                </c:pt>
                <c:pt idx="180">
                  <c:v>129.86800000000005</c:v>
                </c:pt>
                <c:pt idx="181">
                  <c:v>129.76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129.09800000000001</c:v>
                </c:pt>
                <c:pt idx="186">
                  <c:v>128.38900000000001</c:v>
                </c:pt>
                <c:pt idx="187">
                  <c:v>147.27199999999999</c:v>
                </c:pt>
              </c:numCache>
            </c:numRef>
          </c:xVal>
          <c:yVal>
            <c:numRef>
              <c:f>'DIPSA-CRA plotting'!$B$1307:$B$1494</c:f>
              <c:numCache>
                <c:formatCode>General</c:formatCode>
                <c:ptCount val="188"/>
                <c:pt idx="0">
                  <c:v>0</c:v>
                </c:pt>
                <c:pt idx="1">
                  <c:v>12</c:v>
                </c:pt>
                <c:pt idx="2">
                  <c:v>13.5</c:v>
                </c:pt>
                <c:pt idx="3">
                  <c:v>14.9</c:v>
                </c:pt>
                <c:pt idx="4">
                  <c:v>19</c:v>
                </c:pt>
                <c:pt idx="5">
                  <c:v>31</c:v>
                </c:pt>
                <c:pt idx="6">
                  <c:v>31.7</c:v>
                </c:pt>
                <c:pt idx="7">
                  <c:v>37.9</c:v>
                </c:pt>
                <c:pt idx="8">
                  <c:v>37.9</c:v>
                </c:pt>
                <c:pt idx="9">
                  <c:v>38.5</c:v>
                </c:pt>
                <c:pt idx="10">
                  <c:v>41.3</c:v>
                </c:pt>
                <c:pt idx="11">
                  <c:v>41.3</c:v>
                </c:pt>
                <c:pt idx="12">
                  <c:v>43.6</c:v>
                </c:pt>
                <c:pt idx="13">
                  <c:v>47</c:v>
                </c:pt>
                <c:pt idx="14">
                  <c:v>47</c:v>
                </c:pt>
                <c:pt idx="15">
                  <c:v>47.8</c:v>
                </c:pt>
                <c:pt idx="16">
                  <c:v>52.8</c:v>
                </c:pt>
                <c:pt idx="17">
                  <c:v>52.8</c:v>
                </c:pt>
                <c:pt idx="18">
                  <c:v>52.8</c:v>
                </c:pt>
                <c:pt idx="19">
                  <c:v>53.2</c:v>
                </c:pt>
                <c:pt idx="20">
                  <c:v>53.2</c:v>
                </c:pt>
                <c:pt idx="21">
                  <c:v>54</c:v>
                </c:pt>
                <c:pt idx="22">
                  <c:v>55.4</c:v>
                </c:pt>
                <c:pt idx="23">
                  <c:v>55.4</c:v>
                </c:pt>
                <c:pt idx="24">
                  <c:v>56.5</c:v>
                </c:pt>
                <c:pt idx="25">
                  <c:v>57</c:v>
                </c:pt>
                <c:pt idx="26">
                  <c:v>57</c:v>
                </c:pt>
                <c:pt idx="27">
                  <c:v>58.3</c:v>
                </c:pt>
                <c:pt idx="28">
                  <c:v>59.8</c:v>
                </c:pt>
                <c:pt idx="29">
                  <c:v>61.8</c:v>
                </c:pt>
                <c:pt idx="30">
                  <c:v>63.9</c:v>
                </c:pt>
                <c:pt idx="31">
                  <c:v>69.400000000000006</c:v>
                </c:pt>
                <c:pt idx="32">
                  <c:v>69.400000000000006</c:v>
                </c:pt>
                <c:pt idx="33">
                  <c:v>69.7</c:v>
                </c:pt>
                <c:pt idx="34">
                  <c:v>70.2</c:v>
                </c:pt>
                <c:pt idx="35">
                  <c:v>83.2</c:v>
                </c:pt>
                <c:pt idx="36">
                  <c:v>83.2</c:v>
                </c:pt>
                <c:pt idx="37">
                  <c:v>83.2</c:v>
                </c:pt>
                <c:pt idx="38">
                  <c:v>83.6</c:v>
                </c:pt>
                <c:pt idx="39">
                  <c:v>84.5</c:v>
                </c:pt>
                <c:pt idx="40">
                  <c:v>87.3</c:v>
                </c:pt>
                <c:pt idx="41">
                  <c:v>88</c:v>
                </c:pt>
                <c:pt idx="42">
                  <c:v>88.2</c:v>
                </c:pt>
                <c:pt idx="43">
                  <c:v>88.2</c:v>
                </c:pt>
                <c:pt idx="44">
                  <c:v>88.2</c:v>
                </c:pt>
                <c:pt idx="45">
                  <c:v>88.4</c:v>
                </c:pt>
                <c:pt idx="46">
                  <c:v>88.4</c:v>
                </c:pt>
                <c:pt idx="47">
                  <c:v>88.4</c:v>
                </c:pt>
                <c:pt idx="48">
                  <c:v>89.1</c:v>
                </c:pt>
                <c:pt idx="49">
                  <c:v>91.4</c:v>
                </c:pt>
                <c:pt idx="50">
                  <c:v>93</c:v>
                </c:pt>
                <c:pt idx="51">
                  <c:v>93.3</c:v>
                </c:pt>
                <c:pt idx="52">
                  <c:v>93.3</c:v>
                </c:pt>
                <c:pt idx="53">
                  <c:v>93.7</c:v>
                </c:pt>
                <c:pt idx="54">
                  <c:v>93.8</c:v>
                </c:pt>
                <c:pt idx="55">
                  <c:v>93.8</c:v>
                </c:pt>
                <c:pt idx="56">
                  <c:v>94</c:v>
                </c:pt>
                <c:pt idx="57">
                  <c:v>95.9</c:v>
                </c:pt>
                <c:pt idx="58">
                  <c:v>96.1</c:v>
                </c:pt>
                <c:pt idx="59">
                  <c:v>96.1</c:v>
                </c:pt>
                <c:pt idx="60">
                  <c:v>96.1</c:v>
                </c:pt>
                <c:pt idx="61">
                  <c:v>96.8</c:v>
                </c:pt>
                <c:pt idx="62">
                  <c:v>98.3</c:v>
                </c:pt>
                <c:pt idx="63">
                  <c:v>99.9</c:v>
                </c:pt>
                <c:pt idx="64">
                  <c:v>100.2</c:v>
                </c:pt>
                <c:pt idx="65">
                  <c:v>101.2</c:v>
                </c:pt>
                <c:pt idx="66">
                  <c:v>101.2</c:v>
                </c:pt>
                <c:pt idx="67">
                  <c:v>102.2</c:v>
                </c:pt>
                <c:pt idx="68">
                  <c:v>102.5</c:v>
                </c:pt>
                <c:pt idx="69">
                  <c:v>102.5</c:v>
                </c:pt>
                <c:pt idx="70">
                  <c:v>104.9</c:v>
                </c:pt>
                <c:pt idx="71">
                  <c:v>104.9</c:v>
                </c:pt>
                <c:pt idx="72">
                  <c:v>107.2</c:v>
                </c:pt>
                <c:pt idx="73">
                  <c:v>108.1</c:v>
                </c:pt>
                <c:pt idx="74">
                  <c:v>110.3</c:v>
                </c:pt>
                <c:pt idx="75">
                  <c:v>110.4</c:v>
                </c:pt>
                <c:pt idx="76">
                  <c:v>110.7</c:v>
                </c:pt>
                <c:pt idx="77">
                  <c:v>110.7</c:v>
                </c:pt>
                <c:pt idx="78">
                  <c:v>110.7</c:v>
                </c:pt>
                <c:pt idx="79">
                  <c:v>110.7</c:v>
                </c:pt>
                <c:pt idx="80">
                  <c:v>110.8</c:v>
                </c:pt>
                <c:pt idx="81">
                  <c:v>116</c:v>
                </c:pt>
                <c:pt idx="82">
                  <c:v>116.5</c:v>
                </c:pt>
                <c:pt idx="83">
                  <c:v>117</c:v>
                </c:pt>
                <c:pt idx="84">
                  <c:v>117</c:v>
                </c:pt>
                <c:pt idx="85">
                  <c:v>119.1</c:v>
                </c:pt>
                <c:pt idx="86">
                  <c:v>119.3</c:v>
                </c:pt>
                <c:pt idx="87">
                  <c:v>119.6</c:v>
                </c:pt>
                <c:pt idx="88">
                  <c:v>119.6</c:v>
                </c:pt>
                <c:pt idx="89">
                  <c:v>121.2</c:v>
                </c:pt>
                <c:pt idx="90">
                  <c:v>123.1</c:v>
                </c:pt>
                <c:pt idx="91">
                  <c:v>123.2</c:v>
                </c:pt>
                <c:pt idx="92">
                  <c:v>124.6</c:v>
                </c:pt>
                <c:pt idx="93">
                  <c:v>125.2</c:v>
                </c:pt>
                <c:pt idx="94">
                  <c:v>125.4</c:v>
                </c:pt>
                <c:pt idx="95">
                  <c:v>125.4</c:v>
                </c:pt>
                <c:pt idx="96">
                  <c:v>125.4</c:v>
                </c:pt>
                <c:pt idx="97">
                  <c:v>125.4</c:v>
                </c:pt>
                <c:pt idx="98">
                  <c:v>126.7</c:v>
                </c:pt>
                <c:pt idx="99">
                  <c:v>126.7</c:v>
                </c:pt>
                <c:pt idx="100">
                  <c:v>127.2</c:v>
                </c:pt>
                <c:pt idx="101">
                  <c:v>127.2</c:v>
                </c:pt>
                <c:pt idx="102">
                  <c:v>127.2</c:v>
                </c:pt>
                <c:pt idx="103">
                  <c:v>127.2</c:v>
                </c:pt>
                <c:pt idx="104">
                  <c:v>127.2</c:v>
                </c:pt>
                <c:pt idx="105">
                  <c:v>127.2</c:v>
                </c:pt>
                <c:pt idx="106">
                  <c:v>127.2</c:v>
                </c:pt>
                <c:pt idx="107">
                  <c:v>127.2</c:v>
                </c:pt>
                <c:pt idx="108">
                  <c:v>127.2</c:v>
                </c:pt>
                <c:pt idx="109">
                  <c:v>127.2</c:v>
                </c:pt>
                <c:pt idx="110">
                  <c:v>127.2</c:v>
                </c:pt>
                <c:pt idx="111">
                  <c:v>127.9</c:v>
                </c:pt>
                <c:pt idx="112">
                  <c:v>128.30000000000001</c:v>
                </c:pt>
                <c:pt idx="113">
                  <c:v>128.30000000000001</c:v>
                </c:pt>
                <c:pt idx="114">
                  <c:v>128.30000000000001</c:v>
                </c:pt>
                <c:pt idx="115">
                  <c:v>129</c:v>
                </c:pt>
                <c:pt idx="116">
                  <c:v>129.1</c:v>
                </c:pt>
                <c:pt idx="117">
                  <c:v>129.30000000000001</c:v>
                </c:pt>
                <c:pt idx="118">
                  <c:v>129.30000000000001</c:v>
                </c:pt>
                <c:pt idx="119">
                  <c:v>129.30000000000001</c:v>
                </c:pt>
                <c:pt idx="120">
                  <c:v>129.5</c:v>
                </c:pt>
                <c:pt idx="121">
                  <c:v>129.5</c:v>
                </c:pt>
                <c:pt idx="122">
                  <c:v>130.80000000000001</c:v>
                </c:pt>
                <c:pt idx="123">
                  <c:v>130.80000000000001</c:v>
                </c:pt>
                <c:pt idx="124">
                  <c:v>131.1</c:v>
                </c:pt>
                <c:pt idx="125">
                  <c:v>131.19999999999999</c:v>
                </c:pt>
                <c:pt idx="126">
                  <c:v>131.30000000000001</c:v>
                </c:pt>
                <c:pt idx="127">
                  <c:v>131.5</c:v>
                </c:pt>
                <c:pt idx="128">
                  <c:v>132</c:v>
                </c:pt>
                <c:pt idx="129">
                  <c:v>133.30000000000001</c:v>
                </c:pt>
                <c:pt idx="130">
                  <c:v>133.9</c:v>
                </c:pt>
                <c:pt idx="131">
                  <c:v>133.9</c:v>
                </c:pt>
                <c:pt idx="132">
                  <c:v>134.1</c:v>
                </c:pt>
                <c:pt idx="133" formatCode="0.00">
                  <c:v>134.19999999999999</c:v>
                </c:pt>
                <c:pt idx="134">
                  <c:v>134.30000000000001</c:v>
                </c:pt>
                <c:pt idx="135">
                  <c:v>134.6</c:v>
                </c:pt>
                <c:pt idx="136">
                  <c:v>134.6</c:v>
                </c:pt>
                <c:pt idx="137">
                  <c:v>135</c:v>
                </c:pt>
                <c:pt idx="138">
                  <c:v>135.19999999999999</c:v>
                </c:pt>
                <c:pt idx="139">
                  <c:v>135.19999999999999</c:v>
                </c:pt>
                <c:pt idx="140">
                  <c:v>135.19999999999999</c:v>
                </c:pt>
                <c:pt idx="141">
                  <c:v>135.19999999999999</c:v>
                </c:pt>
                <c:pt idx="142" formatCode="0.00">
                  <c:v>135.19999999999999</c:v>
                </c:pt>
                <c:pt idx="143" formatCode="0.00">
                  <c:v>135.19999999999999</c:v>
                </c:pt>
                <c:pt idx="144" formatCode="0.00">
                  <c:v>135.19999999999999</c:v>
                </c:pt>
                <c:pt idx="145">
                  <c:v>135.4</c:v>
                </c:pt>
                <c:pt idx="146">
                  <c:v>135.5</c:v>
                </c:pt>
                <c:pt idx="147">
                  <c:v>136.4</c:v>
                </c:pt>
                <c:pt idx="148">
                  <c:v>136.4</c:v>
                </c:pt>
                <c:pt idx="149">
                  <c:v>136.5</c:v>
                </c:pt>
                <c:pt idx="150">
                  <c:v>136.5</c:v>
                </c:pt>
                <c:pt idx="151">
                  <c:v>136.5</c:v>
                </c:pt>
                <c:pt idx="152">
                  <c:v>136.5</c:v>
                </c:pt>
                <c:pt idx="153">
                  <c:v>136.5</c:v>
                </c:pt>
                <c:pt idx="154">
                  <c:v>136.5</c:v>
                </c:pt>
                <c:pt idx="155">
                  <c:v>136.69999999999999</c:v>
                </c:pt>
                <c:pt idx="156">
                  <c:v>136.69999999999999</c:v>
                </c:pt>
                <c:pt idx="157">
                  <c:v>136.69999999999999</c:v>
                </c:pt>
                <c:pt idx="158">
                  <c:v>136.69999999999999</c:v>
                </c:pt>
                <c:pt idx="159">
                  <c:v>136.69999999999999</c:v>
                </c:pt>
                <c:pt idx="160">
                  <c:v>136.69999999999999</c:v>
                </c:pt>
                <c:pt idx="161">
                  <c:v>136.69999999999999</c:v>
                </c:pt>
                <c:pt idx="162">
                  <c:v>136.80000000000001</c:v>
                </c:pt>
                <c:pt idx="163">
                  <c:v>136.80000000000001</c:v>
                </c:pt>
                <c:pt idx="164">
                  <c:v>136.80000000000001</c:v>
                </c:pt>
                <c:pt idx="165">
                  <c:v>136.80000000000001</c:v>
                </c:pt>
                <c:pt idx="166">
                  <c:v>136.80000000000001</c:v>
                </c:pt>
                <c:pt idx="167" formatCode="0.00">
                  <c:v>136.9</c:v>
                </c:pt>
                <c:pt idx="168">
                  <c:v>137.80000000000001</c:v>
                </c:pt>
                <c:pt idx="169">
                  <c:v>138.1</c:v>
                </c:pt>
                <c:pt idx="170">
                  <c:v>138.4</c:v>
                </c:pt>
                <c:pt idx="171">
                  <c:v>138.4</c:v>
                </c:pt>
                <c:pt idx="172">
                  <c:v>138.4</c:v>
                </c:pt>
                <c:pt idx="173">
                  <c:v>138.4</c:v>
                </c:pt>
                <c:pt idx="174">
                  <c:v>138.4</c:v>
                </c:pt>
                <c:pt idx="175">
                  <c:v>138.4</c:v>
                </c:pt>
                <c:pt idx="176">
                  <c:v>138.4</c:v>
                </c:pt>
                <c:pt idx="177">
                  <c:v>138.4</c:v>
                </c:pt>
                <c:pt idx="178">
                  <c:v>138.69999999999999</c:v>
                </c:pt>
                <c:pt idx="179">
                  <c:v>138.69999999999999</c:v>
                </c:pt>
                <c:pt idx="180">
                  <c:v>139.9</c:v>
                </c:pt>
                <c:pt idx="181">
                  <c:v>139.9</c:v>
                </c:pt>
                <c:pt idx="182">
                  <c:v>140</c:v>
                </c:pt>
                <c:pt idx="183">
                  <c:v>141.19999999999999</c:v>
                </c:pt>
                <c:pt idx="184">
                  <c:v>141.19999999999999</c:v>
                </c:pt>
                <c:pt idx="185">
                  <c:v>143</c:v>
                </c:pt>
                <c:pt idx="186">
                  <c:v>143</c:v>
                </c:pt>
                <c:pt idx="187">
                  <c:v>161.30000000000001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081408"/>
        <c:axId val="32082944"/>
      </c:scatterChart>
      <c:valAx>
        <c:axId val="32081408"/>
        <c:scaling>
          <c:orientation val="minMax"/>
          <c:max val="360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32082944"/>
        <c:crosses val="autoZero"/>
        <c:crossBetween val="midCat"/>
        <c:majorUnit val="50"/>
      </c:valAx>
      <c:valAx>
        <c:axId val="32082944"/>
        <c:scaling>
          <c:orientation val="maxMin"/>
          <c:max val="350"/>
          <c:min val="-5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32081408"/>
        <c:crosses val="autoZero"/>
        <c:crossBetween val="midCat"/>
        <c:majorUnit val="50"/>
      </c:valAx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it-IT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noFill/>
              </a:ln>
            </c:spPr>
          </c:marker>
          <c:dPt>
            <c:idx val="50"/>
            <c:marker>
              <c:symbol val="circle"/>
              <c:size val="5"/>
            </c:marker>
            <c:bubble3D val="0"/>
          </c:dPt>
          <c:trendline>
            <c:trendlineType val="linear"/>
            <c:dispRSqr val="1"/>
            <c:dispEq val="0"/>
            <c:trendlineLbl>
              <c:layout>
                <c:manualLayout>
                  <c:x val="0.10958031184837071"/>
                  <c:y val="-7.3154768797282679E-2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it-IT"/>
                </a:p>
              </c:txPr>
            </c:trendlineLbl>
          </c:trendline>
          <c:xVal>
            <c:numRef>
              <c:f>'DIPSA-CRA plotting'!$C$1529:$C$1656</c:f>
              <c:numCache>
                <c:formatCode>General</c:formatCode>
                <c:ptCount val="128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84.847000000000023</c:v>
                </c:pt>
                <c:pt idx="5">
                  <c:v>84.691999999999993</c:v>
                </c:pt>
                <c:pt idx="6">
                  <c:v>#N/A</c:v>
                </c:pt>
                <c:pt idx="7">
                  <c:v>#N/A</c:v>
                </c:pt>
                <c:pt idx="8">
                  <c:v>93.653999999999982</c:v>
                </c:pt>
                <c:pt idx="9">
                  <c:v>82.274999999999991</c:v>
                </c:pt>
                <c:pt idx="10">
                  <c:v>96.246000000000024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132.74599999999998</c:v>
                </c:pt>
                <c:pt idx="20">
                  <c:v>#N/A</c:v>
                </c:pt>
                <c:pt idx="21">
                  <c:v>118.76100000000002</c:v>
                </c:pt>
                <c:pt idx="22">
                  <c:v>123.49900000000002</c:v>
                </c:pt>
                <c:pt idx="23">
                  <c:v>123.53400000000002</c:v>
                </c:pt>
                <c:pt idx="24">
                  <c:v>#N/A</c:v>
                </c:pt>
                <c:pt idx="25">
                  <c:v>#N/A</c:v>
                </c:pt>
                <c:pt idx="26">
                  <c:v>122.46400000000003</c:v>
                </c:pt>
                <c:pt idx="27">
                  <c:v>133.148</c:v>
                </c:pt>
                <c:pt idx="28">
                  <c:v>127.36499999999999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127.402</c:v>
                </c:pt>
                <c:pt idx="33">
                  <c:v>134.55000000000001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132.44</c:v>
                </c:pt>
                <c:pt idx="43">
                  <c:v>136.48000000000008</c:v>
                </c:pt>
                <c:pt idx="44">
                  <c:v>109.55199999999999</c:v>
                </c:pt>
                <c:pt idx="45">
                  <c:v>128.864</c:v>
                </c:pt>
                <c:pt idx="46">
                  <c:v>#N/A</c:v>
                </c:pt>
                <c:pt idx="47">
                  <c:v>127.455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136.82700000000006</c:v>
                </c:pt>
                <c:pt idx="57">
                  <c:v>#N/A</c:v>
                </c:pt>
                <c:pt idx="58">
                  <c:v>#N/A</c:v>
                </c:pt>
                <c:pt idx="59">
                  <c:v>142.001</c:v>
                </c:pt>
                <c:pt idx="60">
                  <c:v>#N/A</c:v>
                </c:pt>
                <c:pt idx="61">
                  <c:v>154.929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164.63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168.03200000000001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164.89100000000008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192.523</c:v>
                </c:pt>
                <c:pt idx="91">
                  <c:v>190.20599999999999</c:v>
                </c:pt>
                <c:pt idx="92">
                  <c:v>190.155</c:v>
                </c:pt>
                <c:pt idx="93">
                  <c:v>190.30500000000001</c:v>
                </c:pt>
                <c:pt idx="94">
                  <c:v>#N/A</c:v>
                </c:pt>
                <c:pt idx="95">
                  <c:v>184.559</c:v>
                </c:pt>
                <c:pt idx="96">
                  <c:v>#N/A</c:v>
                </c:pt>
                <c:pt idx="97">
                  <c:v>191.33800000000005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180.589</c:v>
                </c:pt>
                <c:pt idx="106">
                  <c:v>181.654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174.93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</c:numCache>
            </c:numRef>
          </c:xVal>
          <c:yVal>
            <c:numRef>
              <c:f>'DIPSA-CRA plotting'!$B$1529:$B$1656</c:f>
              <c:numCache>
                <c:formatCode>General</c:formatCode>
                <c:ptCount val="128"/>
                <c:pt idx="0">
                  <c:v>-32.5</c:v>
                </c:pt>
                <c:pt idx="1">
                  <c:v>-32.5</c:v>
                </c:pt>
                <c:pt idx="2">
                  <c:v>-32.5</c:v>
                </c:pt>
                <c:pt idx="3">
                  <c:v>-32.5</c:v>
                </c:pt>
                <c:pt idx="4">
                  <c:v>-13.7</c:v>
                </c:pt>
                <c:pt idx="5">
                  <c:v>-13.7</c:v>
                </c:pt>
                <c:pt idx="6">
                  <c:v>-11.8</c:v>
                </c:pt>
                <c:pt idx="7">
                  <c:v>-9.3000000000000007</c:v>
                </c:pt>
                <c:pt idx="8">
                  <c:v>0</c:v>
                </c:pt>
                <c:pt idx="9">
                  <c:v>0.2</c:v>
                </c:pt>
                <c:pt idx="10">
                  <c:v>1.1000000000000001</c:v>
                </c:pt>
                <c:pt idx="11">
                  <c:v>1.7</c:v>
                </c:pt>
                <c:pt idx="12">
                  <c:v>1.7</c:v>
                </c:pt>
                <c:pt idx="13">
                  <c:v>3.7</c:v>
                </c:pt>
                <c:pt idx="14">
                  <c:v>4.8</c:v>
                </c:pt>
                <c:pt idx="15">
                  <c:v>5.7</c:v>
                </c:pt>
                <c:pt idx="16">
                  <c:v>7</c:v>
                </c:pt>
                <c:pt idx="17">
                  <c:v>11.6</c:v>
                </c:pt>
                <c:pt idx="18">
                  <c:v>13.1</c:v>
                </c:pt>
                <c:pt idx="19">
                  <c:v>14</c:v>
                </c:pt>
                <c:pt idx="20">
                  <c:v>14</c:v>
                </c:pt>
                <c:pt idx="21">
                  <c:v>14.6</c:v>
                </c:pt>
                <c:pt idx="22">
                  <c:v>15.2</c:v>
                </c:pt>
                <c:pt idx="23">
                  <c:v>15.7</c:v>
                </c:pt>
                <c:pt idx="24">
                  <c:v>15.9</c:v>
                </c:pt>
                <c:pt idx="25">
                  <c:v>15.9</c:v>
                </c:pt>
                <c:pt idx="26">
                  <c:v>16.2</c:v>
                </c:pt>
                <c:pt idx="27">
                  <c:v>16.3</c:v>
                </c:pt>
                <c:pt idx="28">
                  <c:v>16.3</c:v>
                </c:pt>
                <c:pt idx="29">
                  <c:v>16.5</c:v>
                </c:pt>
                <c:pt idx="30">
                  <c:v>16.5</c:v>
                </c:pt>
                <c:pt idx="31">
                  <c:v>17.100000000000001</c:v>
                </c:pt>
                <c:pt idx="32">
                  <c:v>17.8</c:v>
                </c:pt>
                <c:pt idx="33">
                  <c:v>17.8</c:v>
                </c:pt>
                <c:pt idx="34">
                  <c:v>17.8</c:v>
                </c:pt>
                <c:pt idx="35">
                  <c:v>19.8</c:v>
                </c:pt>
                <c:pt idx="36">
                  <c:v>22.5</c:v>
                </c:pt>
                <c:pt idx="37">
                  <c:v>22.5</c:v>
                </c:pt>
                <c:pt idx="38">
                  <c:v>22.5</c:v>
                </c:pt>
                <c:pt idx="39">
                  <c:v>23</c:v>
                </c:pt>
                <c:pt idx="40">
                  <c:v>23.3</c:v>
                </c:pt>
                <c:pt idx="41">
                  <c:v>23.5</c:v>
                </c:pt>
                <c:pt idx="42">
                  <c:v>23.6</c:v>
                </c:pt>
                <c:pt idx="43">
                  <c:v>23.6</c:v>
                </c:pt>
                <c:pt idx="44">
                  <c:v>23.9</c:v>
                </c:pt>
                <c:pt idx="45">
                  <c:v>23.9</c:v>
                </c:pt>
                <c:pt idx="46">
                  <c:v>23.9</c:v>
                </c:pt>
                <c:pt idx="47">
                  <c:v>24.4</c:v>
                </c:pt>
                <c:pt idx="48">
                  <c:v>25</c:v>
                </c:pt>
                <c:pt idx="49">
                  <c:v>25.5</c:v>
                </c:pt>
                <c:pt idx="50">
                  <c:v>26.6</c:v>
                </c:pt>
                <c:pt idx="51">
                  <c:v>26.6</c:v>
                </c:pt>
                <c:pt idx="52">
                  <c:v>26.6</c:v>
                </c:pt>
                <c:pt idx="53">
                  <c:v>27.3</c:v>
                </c:pt>
                <c:pt idx="54">
                  <c:v>28.3</c:v>
                </c:pt>
                <c:pt idx="55">
                  <c:v>29.2</c:v>
                </c:pt>
                <c:pt idx="56">
                  <c:v>29.4</c:v>
                </c:pt>
                <c:pt idx="57">
                  <c:v>31</c:v>
                </c:pt>
                <c:pt idx="58">
                  <c:v>35</c:v>
                </c:pt>
                <c:pt idx="59">
                  <c:v>36.800000000000004</c:v>
                </c:pt>
                <c:pt idx="60">
                  <c:v>41.6</c:v>
                </c:pt>
                <c:pt idx="61">
                  <c:v>41.6</c:v>
                </c:pt>
                <c:pt idx="62">
                  <c:v>41.6</c:v>
                </c:pt>
                <c:pt idx="63">
                  <c:v>42</c:v>
                </c:pt>
                <c:pt idx="64">
                  <c:v>42.2</c:v>
                </c:pt>
                <c:pt idx="65">
                  <c:v>43.9</c:v>
                </c:pt>
                <c:pt idx="66">
                  <c:v>43.9</c:v>
                </c:pt>
                <c:pt idx="67">
                  <c:v>43.9</c:v>
                </c:pt>
                <c:pt idx="68">
                  <c:v>43.9</c:v>
                </c:pt>
                <c:pt idx="69">
                  <c:v>48.1</c:v>
                </c:pt>
                <c:pt idx="70">
                  <c:v>49</c:v>
                </c:pt>
                <c:pt idx="71">
                  <c:v>49</c:v>
                </c:pt>
                <c:pt idx="72">
                  <c:v>49</c:v>
                </c:pt>
                <c:pt idx="73">
                  <c:v>49</c:v>
                </c:pt>
                <c:pt idx="74">
                  <c:v>49</c:v>
                </c:pt>
                <c:pt idx="75">
                  <c:v>50</c:v>
                </c:pt>
                <c:pt idx="76">
                  <c:v>54.1</c:v>
                </c:pt>
                <c:pt idx="77">
                  <c:v>54.5</c:v>
                </c:pt>
                <c:pt idx="78">
                  <c:v>54.7</c:v>
                </c:pt>
                <c:pt idx="79">
                  <c:v>54.7</c:v>
                </c:pt>
                <c:pt idx="80">
                  <c:v>55.8</c:v>
                </c:pt>
                <c:pt idx="81">
                  <c:v>56.1</c:v>
                </c:pt>
                <c:pt idx="82">
                  <c:v>56.6</c:v>
                </c:pt>
                <c:pt idx="83">
                  <c:v>56.8</c:v>
                </c:pt>
                <c:pt idx="84">
                  <c:v>58.7</c:v>
                </c:pt>
                <c:pt idx="85">
                  <c:v>60.1</c:v>
                </c:pt>
                <c:pt idx="86">
                  <c:v>60.4</c:v>
                </c:pt>
                <c:pt idx="87">
                  <c:v>60.6</c:v>
                </c:pt>
                <c:pt idx="88">
                  <c:v>62.2</c:v>
                </c:pt>
                <c:pt idx="89">
                  <c:v>62.2</c:v>
                </c:pt>
                <c:pt idx="90">
                  <c:v>64.8</c:v>
                </c:pt>
                <c:pt idx="91">
                  <c:v>65.8</c:v>
                </c:pt>
                <c:pt idx="92">
                  <c:v>65.8</c:v>
                </c:pt>
                <c:pt idx="93">
                  <c:v>65.8</c:v>
                </c:pt>
                <c:pt idx="94">
                  <c:v>65.8</c:v>
                </c:pt>
                <c:pt idx="95">
                  <c:v>66.3</c:v>
                </c:pt>
                <c:pt idx="96">
                  <c:v>66.3</c:v>
                </c:pt>
                <c:pt idx="97">
                  <c:v>66.3</c:v>
                </c:pt>
                <c:pt idx="98">
                  <c:v>66.3</c:v>
                </c:pt>
                <c:pt idx="99">
                  <c:v>66.3</c:v>
                </c:pt>
                <c:pt idx="100">
                  <c:v>66.7</c:v>
                </c:pt>
                <c:pt idx="101">
                  <c:v>66.900000000000006</c:v>
                </c:pt>
                <c:pt idx="102">
                  <c:v>67</c:v>
                </c:pt>
                <c:pt idx="103">
                  <c:v>69.3</c:v>
                </c:pt>
                <c:pt idx="104">
                  <c:v>70.3</c:v>
                </c:pt>
                <c:pt idx="105">
                  <c:v>71.5</c:v>
                </c:pt>
                <c:pt idx="106">
                  <c:v>71.599999999999994</c:v>
                </c:pt>
                <c:pt idx="107">
                  <c:v>71.900000000000006</c:v>
                </c:pt>
                <c:pt idx="108">
                  <c:v>72</c:v>
                </c:pt>
                <c:pt idx="109">
                  <c:v>72.2</c:v>
                </c:pt>
                <c:pt idx="110">
                  <c:v>72.2</c:v>
                </c:pt>
                <c:pt idx="111">
                  <c:v>72.2</c:v>
                </c:pt>
                <c:pt idx="112">
                  <c:v>72.2</c:v>
                </c:pt>
                <c:pt idx="113">
                  <c:v>72.2</c:v>
                </c:pt>
                <c:pt idx="114">
                  <c:v>72.2</c:v>
                </c:pt>
                <c:pt idx="115">
                  <c:v>72.2</c:v>
                </c:pt>
                <c:pt idx="116">
                  <c:v>72.3</c:v>
                </c:pt>
                <c:pt idx="117">
                  <c:v>73</c:v>
                </c:pt>
                <c:pt idx="118">
                  <c:v>73</c:v>
                </c:pt>
                <c:pt idx="119">
                  <c:v>73.7</c:v>
                </c:pt>
                <c:pt idx="120">
                  <c:v>73.7</c:v>
                </c:pt>
                <c:pt idx="121">
                  <c:v>74.8</c:v>
                </c:pt>
                <c:pt idx="122">
                  <c:v>75</c:v>
                </c:pt>
                <c:pt idx="123">
                  <c:v>81.2</c:v>
                </c:pt>
                <c:pt idx="124">
                  <c:v>87.3</c:v>
                </c:pt>
                <c:pt idx="125">
                  <c:v>87.3</c:v>
                </c:pt>
                <c:pt idx="126">
                  <c:v>89.3</c:v>
                </c:pt>
                <c:pt idx="127">
                  <c:v>89.3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713728"/>
        <c:axId val="32715520"/>
      </c:scatterChart>
      <c:valAx>
        <c:axId val="32713728"/>
        <c:scaling>
          <c:orientation val="minMax"/>
          <c:max val="360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32715520"/>
        <c:crosses val="autoZero"/>
        <c:crossBetween val="midCat"/>
        <c:majorUnit val="50"/>
      </c:valAx>
      <c:valAx>
        <c:axId val="32715520"/>
        <c:scaling>
          <c:orientation val="maxMin"/>
          <c:max val="350"/>
          <c:min val="-5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32713728"/>
        <c:crosses val="autoZero"/>
        <c:crossBetween val="midCat"/>
        <c:majorUnit val="50"/>
      </c:valAx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it-IT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noFill/>
              </a:ln>
            </c:spPr>
          </c:marker>
          <c:dPt>
            <c:idx val="50"/>
            <c:marker>
              <c:symbol val="circle"/>
              <c:size val="5"/>
            </c:marker>
            <c:bubble3D val="0"/>
          </c:dPt>
          <c:trendline>
            <c:trendlineType val="linear"/>
            <c:dispRSqr val="1"/>
            <c:dispEq val="0"/>
            <c:trendlineLbl>
              <c:layout>
                <c:manualLayout>
                  <c:x val="7.6513165748810077E-2"/>
                  <c:y val="-7.3426436462444733E-2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 sz="10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it-IT"/>
                </a:p>
              </c:txPr>
            </c:trendlineLbl>
          </c:trendline>
          <c:xVal>
            <c:numRef>
              <c:f>Sheet2!$C$1688:$C$1794</c:f>
              <c:numCache>
                <c:formatCode>General</c:formatCode>
                <c:ptCount val="107"/>
                <c:pt idx="0">
                  <c:v>#N/A</c:v>
                </c:pt>
                <c:pt idx="1">
                  <c:v>13.19</c:v>
                </c:pt>
                <c:pt idx="2">
                  <c:v>#N/A</c:v>
                </c:pt>
                <c:pt idx="3">
                  <c:v>24.263999999999992</c:v>
                </c:pt>
                <c:pt idx="4">
                  <c:v>#N/A</c:v>
                </c:pt>
                <c:pt idx="5">
                  <c:v>22.753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17.951000000000001</c:v>
                </c:pt>
                <c:pt idx="10">
                  <c:v>33.5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48.220000000000013</c:v>
                </c:pt>
                <c:pt idx="16">
                  <c:v>44.859000000000002</c:v>
                </c:pt>
                <c:pt idx="17">
                  <c:v>47.002000000000002</c:v>
                </c:pt>
                <c:pt idx="18">
                  <c:v>48.585000000000001</c:v>
                </c:pt>
                <c:pt idx="19">
                  <c:v>42.301000000000002</c:v>
                </c:pt>
                <c:pt idx="20">
                  <c:v>#N/A</c:v>
                </c:pt>
                <c:pt idx="21">
                  <c:v>46.213000000000001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52.331000000000003</c:v>
                </c:pt>
                <c:pt idx="27">
                  <c:v>#N/A</c:v>
                </c:pt>
                <c:pt idx="28">
                  <c:v>46.666000000000011</c:v>
                </c:pt>
                <c:pt idx="29">
                  <c:v>48.571000000000005</c:v>
                </c:pt>
                <c:pt idx="30">
                  <c:v>59.841999999999999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75.247000000000028</c:v>
                </c:pt>
                <c:pt idx="37">
                  <c:v>#N/A</c:v>
                </c:pt>
                <c:pt idx="38">
                  <c:v>#N/A</c:v>
                </c:pt>
                <c:pt idx="39">
                  <c:v>63.446000000000005</c:v>
                </c:pt>
                <c:pt idx="40">
                  <c:v>66.676999999999978</c:v>
                </c:pt>
                <c:pt idx="41">
                  <c:v>71.381</c:v>
                </c:pt>
                <c:pt idx="42">
                  <c:v>69.989000000000004</c:v>
                </c:pt>
                <c:pt idx="43">
                  <c:v>70.614999999999995</c:v>
                </c:pt>
                <c:pt idx="44">
                  <c:v>69.766999999999996</c:v>
                </c:pt>
                <c:pt idx="45">
                  <c:v>68.78</c:v>
                </c:pt>
                <c:pt idx="46">
                  <c:v>#N/A</c:v>
                </c:pt>
                <c:pt idx="47">
                  <c:v>#N/A</c:v>
                </c:pt>
                <c:pt idx="48">
                  <c:v>38.658000000000001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122.47</c:v>
                </c:pt>
                <c:pt idx="53">
                  <c:v>120.41000000000003</c:v>
                </c:pt>
                <c:pt idx="54">
                  <c:v>120.462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5.6869999999999985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193.59900000000002</c:v>
                </c:pt>
                <c:pt idx="88">
                  <c:v>193.73700000000002</c:v>
                </c:pt>
                <c:pt idx="89">
                  <c:v>#N/A</c:v>
                </c:pt>
                <c:pt idx="90">
                  <c:v>#N/A</c:v>
                </c:pt>
                <c:pt idx="91">
                  <c:v>222.65600000000001</c:v>
                </c:pt>
                <c:pt idx="92">
                  <c:v>#N/A</c:v>
                </c:pt>
                <c:pt idx="93">
                  <c:v>#N/A</c:v>
                </c:pt>
                <c:pt idx="94">
                  <c:v>188.52</c:v>
                </c:pt>
                <c:pt idx="95">
                  <c:v>#N/A</c:v>
                </c:pt>
                <c:pt idx="96">
                  <c:v>223.12700000000001</c:v>
                </c:pt>
                <c:pt idx="97">
                  <c:v>228.26900000000001</c:v>
                </c:pt>
                <c:pt idx="98">
                  <c:v>230.34100000000001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237.42500000000001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</c:numCache>
            </c:numRef>
          </c:xVal>
          <c:yVal>
            <c:numRef>
              <c:f>'DIPSA-CRA plotting'!$B$1688:$B$1794</c:f>
              <c:numCache>
                <c:formatCode>General</c:formatCode>
                <c:ptCount val="107"/>
                <c:pt idx="0">
                  <c:v>-3.2</c:v>
                </c:pt>
                <c:pt idx="1">
                  <c:v>0</c:v>
                </c:pt>
                <c:pt idx="2">
                  <c:v>0.5</c:v>
                </c:pt>
                <c:pt idx="3">
                  <c:v>4.2</c:v>
                </c:pt>
                <c:pt idx="4">
                  <c:v>4.3</c:v>
                </c:pt>
                <c:pt idx="5">
                  <c:v>4.3</c:v>
                </c:pt>
                <c:pt idx="6">
                  <c:v>5.2</c:v>
                </c:pt>
                <c:pt idx="7">
                  <c:v>6.4</c:v>
                </c:pt>
                <c:pt idx="8">
                  <c:v>7.4</c:v>
                </c:pt>
                <c:pt idx="9">
                  <c:v>10.3</c:v>
                </c:pt>
                <c:pt idx="10">
                  <c:v>15.2</c:v>
                </c:pt>
                <c:pt idx="11">
                  <c:v>17.5</c:v>
                </c:pt>
                <c:pt idx="12">
                  <c:v>19.3</c:v>
                </c:pt>
                <c:pt idx="13">
                  <c:v>19.600000000000001</c:v>
                </c:pt>
                <c:pt idx="14">
                  <c:v>19.600000000000001</c:v>
                </c:pt>
                <c:pt idx="15">
                  <c:v>20.9</c:v>
                </c:pt>
                <c:pt idx="16">
                  <c:v>20.9</c:v>
                </c:pt>
                <c:pt idx="17">
                  <c:v>20.9</c:v>
                </c:pt>
                <c:pt idx="18">
                  <c:v>20.9</c:v>
                </c:pt>
                <c:pt idx="19">
                  <c:v>20.9</c:v>
                </c:pt>
                <c:pt idx="20">
                  <c:v>20.9</c:v>
                </c:pt>
                <c:pt idx="21">
                  <c:v>20.9</c:v>
                </c:pt>
                <c:pt idx="22">
                  <c:v>20.9</c:v>
                </c:pt>
                <c:pt idx="23">
                  <c:v>20.9</c:v>
                </c:pt>
                <c:pt idx="24">
                  <c:v>21.4</c:v>
                </c:pt>
                <c:pt idx="25">
                  <c:v>21.6</c:v>
                </c:pt>
                <c:pt idx="26">
                  <c:v>22.1</c:v>
                </c:pt>
                <c:pt idx="27">
                  <c:v>22.2</c:v>
                </c:pt>
                <c:pt idx="28">
                  <c:v>22.2</c:v>
                </c:pt>
                <c:pt idx="29">
                  <c:v>23</c:v>
                </c:pt>
                <c:pt idx="30">
                  <c:v>23.5</c:v>
                </c:pt>
                <c:pt idx="31">
                  <c:v>24.2</c:v>
                </c:pt>
                <c:pt idx="32">
                  <c:v>25.5</c:v>
                </c:pt>
                <c:pt idx="33">
                  <c:v>25.8</c:v>
                </c:pt>
                <c:pt idx="34">
                  <c:v>30.1</c:v>
                </c:pt>
                <c:pt idx="35">
                  <c:v>32.300000000000004</c:v>
                </c:pt>
                <c:pt idx="36">
                  <c:v>33.6</c:v>
                </c:pt>
                <c:pt idx="37">
                  <c:v>33.9</c:v>
                </c:pt>
                <c:pt idx="38">
                  <c:v>34.800000000000004</c:v>
                </c:pt>
                <c:pt idx="39">
                  <c:v>36.700000000000003</c:v>
                </c:pt>
                <c:pt idx="40">
                  <c:v>39.1</c:v>
                </c:pt>
                <c:pt idx="41">
                  <c:v>40.6</c:v>
                </c:pt>
                <c:pt idx="42">
                  <c:v>45.6</c:v>
                </c:pt>
                <c:pt idx="43">
                  <c:v>45.6</c:v>
                </c:pt>
                <c:pt idx="44">
                  <c:v>45.6</c:v>
                </c:pt>
                <c:pt idx="45">
                  <c:v>47</c:v>
                </c:pt>
                <c:pt idx="46">
                  <c:v>52</c:v>
                </c:pt>
                <c:pt idx="47">
                  <c:v>52.4</c:v>
                </c:pt>
                <c:pt idx="48">
                  <c:v>74.599999999999994</c:v>
                </c:pt>
                <c:pt idx="49">
                  <c:v>78.7</c:v>
                </c:pt>
                <c:pt idx="50">
                  <c:v>79</c:v>
                </c:pt>
                <c:pt idx="51">
                  <c:v>80.5</c:v>
                </c:pt>
                <c:pt idx="52">
                  <c:v>82.8</c:v>
                </c:pt>
                <c:pt idx="53">
                  <c:v>83.6</c:v>
                </c:pt>
                <c:pt idx="54">
                  <c:v>83.6</c:v>
                </c:pt>
                <c:pt idx="55">
                  <c:v>83.9</c:v>
                </c:pt>
                <c:pt idx="56">
                  <c:v>85.6</c:v>
                </c:pt>
                <c:pt idx="57">
                  <c:v>86.1</c:v>
                </c:pt>
                <c:pt idx="58">
                  <c:v>91.9</c:v>
                </c:pt>
                <c:pt idx="59">
                  <c:v>98.6</c:v>
                </c:pt>
                <c:pt idx="60">
                  <c:v>100.2</c:v>
                </c:pt>
                <c:pt idx="61">
                  <c:v>100.7</c:v>
                </c:pt>
                <c:pt idx="62">
                  <c:v>100.7</c:v>
                </c:pt>
                <c:pt idx="63">
                  <c:v>103.6</c:v>
                </c:pt>
                <c:pt idx="64">
                  <c:v>105.4</c:v>
                </c:pt>
                <c:pt idx="65">
                  <c:v>105.4</c:v>
                </c:pt>
                <c:pt idx="66">
                  <c:v>106.8</c:v>
                </c:pt>
                <c:pt idx="67">
                  <c:v>109</c:v>
                </c:pt>
                <c:pt idx="68">
                  <c:v>109.9</c:v>
                </c:pt>
                <c:pt idx="69">
                  <c:v>112.3</c:v>
                </c:pt>
                <c:pt idx="70">
                  <c:v>122.7</c:v>
                </c:pt>
                <c:pt idx="71">
                  <c:v>123.7</c:v>
                </c:pt>
                <c:pt idx="72">
                  <c:v>125.1</c:v>
                </c:pt>
                <c:pt idx="73">
                  <c:v>125.1</c:v>
                </c:pt>
                <c:pt idx="74">
                  <c:v>125.1</c:v>
                </c:pt>
                <c:pt idx="75">
                  <c:v>125.2</c:v>
                </c:pt>
                <c:pt idx="76">
                  <c:v>125.2</c:v>
                </c:pt>
                <c:pt idx="77">
                  <c:v>125.2</c:v>
                </c:pt>
                <c:pt idx="78">
                  <c:v>126.2</c:v>
                </c:pt>
                <c:pt idx="79">
                  <c:v>126.7</c:v>
                </c:pt>
                <c:pt idx="80">
                  <c:v>126.7</c:v>
                </c:pt>
                <c:pt idx="81">
                  <c:v>127.2</c:v>
                </c:pt>
                <c:pt idx="82">
                  <c:v>127.2</c:v>
                </c:pt>
                <c:pt idx="83">
                  <c:v>131.5</c:v>
                </c:pt>
                <c:pt idx="84">
                  <c:v>132.5</c:v>
                </c:pt>
                <c:pt idx="85">
                  <c:v>143.1</c:v>
                </c:pt>
                <c:pt idx="86">
                  <c:v>147.69999999999999</c:v>
                </c:pt>
                <c:pt idx="87">
                  <c:v>148.4</c:v>
                </c:pt>
                <c:pt idx="88">
                  <c:v>148.4</c:v>
                </c:pt>
                <c:pt idx="89">
                  <c:v>148.4</c:v>
                </c:pt>
                <c:pt idx="90">
                  <c:v>151.80000000000001</c:v>
                </c:pt>
                <c:pt idx="91">
                  <c:v>153.9</c:v>
                </c:pt>
                <c:pt idx="92">
                  <c:v>153.9</c:v>
                </c:pt>
                <c:pt idx="93">
                  <c:v>154.4</c:v>
                </c:pt>
                <c:pt idx="94">
                  <c:v>155.1</c:v>
                </c:pt>
                <c:pt idx="95">
                  <c:v>155.1</c:v>
                </c:pt>
                <c:pt idx="96">
                  <c:v>158</c:v>
                </c:pt>
                <c:pt idx="97">
                  <c:v>161.1</c:v>
                </c:pt>
                <c:pt idx="98">
                  <c:v>161.19999999999999</c:v>
                </c:pt>
                <c:pt idx="99">
                  <c:v>161.5</c:v>
                </c:pt>
                <c:pt idx="100">
                  <c:v>161.5</c:v>
                </c:pt>
                <c:pt idx="101">
                  <c:v>161.5</c:v>
                </c:pt>
                <c:pt idx="102">
                  <c:v>161.80000000000001</c:v>
                </c:pt>
                <c:pt idx="103">
                  <c:v>165.1</c:v>
                </c:pt>
                <c:pt idx="104">
                  <c:v>165.1</c:v>
                </c:pt>
                <c:pt idx="105">
                  <c:v>165.1</c:v>
                </c:pt>
                <c:pt idx="106">
                  <c:v>165.7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731904"/>
        <c:axId val="32733440"/>
      </c:scatterChart>
      <c:valAx>
        <c:axId val="32731904"/>
        <c:scaling>
          <c:orientation val="minMax"/>
          <c:max val="360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32733440"/>
        <c:crosses val="autoZero"/>
        <c:crossBetween val="midCat"/>
        <c:majorUnit val="50"/>
      </c:valAx>
      <c:valAx>
        <c:axId val="32733440"/>
        <c:scaling>
          <c:orientation val="maxMin"/>
          <c:max val="350"/>
          <c:min val="-5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32731904"/>
        <c:crosses val="autoZero"/>
        <c:crossBetween val="midCat"/>
        <c:majorUnit val="50"/>
      </c:valAx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it-IT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69AB74-3259-4A82-A15E-B15AD35D6D31}" type="datetimeFigureOut">
              <a:rPr lang="en-GB" smtClean="0"/>
              <a:pPr/>
              <a:t>21/08/2014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77C5D9-FB79-4768-9728-FE756D5FAEC4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8568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4F49B1-0303-4777-9EE0-03B4F99EDF95}" type="datetimeFigureOut">
              <a:rPr lang="en-GB" smtClean="0"/>
              <a:pPr/>
              <a:t>21/08/2014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28850" y="685800"/>
            <a:ext cx="24003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2348A4-3884-4625-948B-8B8646D7170B}" type="slidenum">
              <a:rPr lang="en-GB" smtClean="0"/>
              <a:pPr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511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495921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1pPr>
    <a:lvl2pPr marL="1747964" algn="l" defTabSz="3495921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2pPr>
    <a:lvl3pPr marL="3495921" algn="l" defTabSz="3495921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3pPr>
    <a:lvl4pPr marL="5243885" algn="l" defTabSz="3495921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4pPr>
    <a:lvl5pPr marL="6991846" algn="l" defTabSz="3495921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5pPr>
    <a:lvl6pPr marL="8739810" algn="l" defTabSz="3495921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6pPr>
    <a:lvl7pPr marL="10487766" algn="l" defTabSz="3495921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7pPr>
    <a:lvl8pPr marL="12235731" algn="l" defTabSz="3495921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8pPr>
    <a:lvl9pPr marL="13983695" algn="l" defTabSz="3495921" rtl="0" eaLnBrk="1" latinLnBrk="0" hangingPunct="1">
      <a:defRPr sz="4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0236" y="11184745"/>
            <a:ext cx="21422678" cy="77176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473" y="20402552"/>
            <a:ext cx="17642205" cy="92011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747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4959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2438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991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739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4877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23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3983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49BF8-EBD4-4D73-9D1A-603B875800C5}" type="datetimeFigureOut">
              <a:rPr lang="en-GB" smtClean="0"/>
              <a:pPr/>
              <a:t>21/08/2014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022E5-D5AE-4300-840B-3711621410EA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49BF8-EBD4-4D73-9D1A-603B875800C5}" type="datetimeFigureOut">
              <a:rPr lang="en-GB" smtClean="0"/>
              <a:pPr/>
              <a:t>21/08/2014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022E5-D5AE-4300-840B-3711621410EA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704211" y="1925247"/>
            <a:ext cx="4253033" cy="4095511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5127" y="1925247"/>
            <a:ext cx="12339044" cy="4095511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49BF8-EBD4-4D73-9D1A-603B875800C5}" type="datetimeFigureOut">
              <a:rPr lang="en-GB" smtClean="0"/>
              <a:pPr/>
              <a:t>21/08/2014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022E5-D5AE-4300-840B-3711621410EA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49BF8-EBD4-4D73-9D1A-603B875800C5}" type="datetimeFigureOut">
              <a:rPr lang="en-GB" smtClean="0"/>
              <a:pPr/>
              <a:t>21/08/2014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022E5-D5AE-4300-840B-3711621410EA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876" y="23136224"/>
            <a:ext cx="21422678" cy="7150895"/>
          </a:xfrm>
        </p:spPr>
        <p:txBody>
          <a:bodyPr anchor="t"/>
          <a:lstStyle>
            <a:lvl1pPr algn="l">
              <a:defRPr sz="153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90876" y="15260256"/>
            <a:ext cx="21422678" cy="7875979"/>
          </a:xfrm>
        </p:spPr>
        <p:txBody>
          <a:bodyPr anchor="b"/>
          <a:lstStyle>
            <a:lvl1pPr marL="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1pPr>
            <a:lvl2pPr marL="1747964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2pPr>
            <a:lvl3pPr marL="3495921" indent="0">
              <a:buNone/>
              <a:defRPr sz="6200">
                <a:solidFill>
                  <a:schemeClr val="tx1">
                    <a:tint val="75000"/>
                  </a:schemeClr>
                </a:solidFill>
              </a:defRPr>
            </a:lvl3pPr>
            <a:lvl4pPr marL="5243885" indent="0">
              <a:buNone/>
              <a:defRPr sz="5500">
                <a:solidFill>
                  <a:schemeClr val="tx1">
                    <a:tint val="75000"/>
                  </a:schemeClr>
                </a:solidFill>
              </a:defRPr>
            </a:lvl4pPr>
            <a:lvl5pPr marL="6991846" indent="0">
              <a:buNone/>
              <a:defRPr sz="5500">
                <a:solidFill>
                  <a:schemeClr val="tx1">
                    <a:tint val="75000"/>
                  </a:schemeClr>
                </a:solidFill>
              </a:defRPr>
            </a:lvl5pPr>
            <a:lvl6pPr marL="8739810" indent="0">
              <a:buNone/>
              <a:defRPr sz="5500">
                <a:solidFill>
                  <a:schemeClr val="tx1">
                    <a:tint val="75000"/>
                  </a:schemeClr>
                </a:solidFill>
              </a:defRPr>
            </a:lvl6pPr>
            <a:lvl7pPr marL="10487766" indent="0">
              <a:buNone/>
              <a:defRPr sz="5500">
                <a:solidFill>
                  <a:schemeClr val="tx1">
                    <a:tint val="75000"/>
                  </a:schemeClr>
                </a:solidFill>
              </a:defRPr>
            </a:lvl7pPr>
            <a:lvl8pPr marL="12235731" indent="0">
              <a:buNone/>
              <a:defRPr sz="5500">
                <a:solidFill>
                  <a:schemeClr val="tx1">
                    <a:tint val="75000"/>
                  </a:schemeClr>
                </a:solidFill>
              </a:defRPr>
            </a:lvl8pPr>
            <a:lvl9pPr marL="13983695" indent="0">
              <a:buNone/>
              <a:defRPr sz="5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49BF8-EBD4-4D73-9D1A-603B875800C5}" type="datetimeFigureOut">
              <a:rPr lang="en-GB" smtClean="0"/>
              <a:pPr/>
              <a:t>21/08/2014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022E5-D5AE-4300-840B-3711621410EA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5131" y="11201410"/>
            <a:ext cx="8296037" cy="31678962"/>
          </a:xfrm>
        </p:spPr>
        <p:txBody>
          <a:bodyPr/>
          <a:lstStyle>
            <a:lvl1pPr>
              <a:defRPr sz="10600"/>
            </a:lvl1pPr>
            <a:lvl2pPr>
              <a:defRPr sz="9100"/>
            </a:lvl2pPr>
            <a:lvl3pPr>
              <a:defRPr sz="77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61220" y="11201410"/>
            <a:ext cx="8296037" cy="31678962"/>
          </a:xfrm>
        </p:spPr>
        <p:txBody>
          <a:bodyPr/>
          <a:lstStyle>
            <a:lvl1pPr>
              <a:defRPr sz="10600"/>
            </a:lvl1pPr>
            <a:lvl2pPr>
              <a:defRPr sz="9100"/>
            </a:lvl2pPr>
            <a:lvl3pPr>
              <a:defRPr sz="77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49BF8-EBD4-4D73-9D1A-603B875800C5}" type="datetimeFigureOut">
              <a:rPr lang="en-GB" smtClean="0"/>
              <a:pPr/>
              <a:t>21/08/2014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022E5-D5AE-4300-840B-3711621410EA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58" y="1441848"/>
            <a:ext cx="22682835" cy="60007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163" y="8059343"/>
            <a:ext cx="11135768" cy="3358752"/>
          </a:xfrm>
        </p:spPr>
        <p:txBody>
          <a:bodyPr anchor="b"/>
          <a:lstStyle>
            <a:lvl1pPr marL="0" indent="0">
              <a:buNone/>
              <a:defRPr sz="9100" b="1"/>
            </a:lvl1pPr>
            <a:lvl2pPr marL="1747964" indent="0">
              <a:buNone/>
              <a:defRPr sz="7700" b="1"/>
            </a:lvl2pPr>
            <a:lvl3pPr marL="3495921" indent="0">
              <a:buNone/>
              <a:defRPr sz="6900" b="1"/>
            </a:lvl3pPr>
            <a:lvl4pPr marL="5243885" indent="0">
              <a:buNone/>
              <a:defRPr sz="6200" b="1"/>
            </a:lvl4pPr>
            <a:lvl5pPr marL="6991846" indent="0">
              <a:buNone/>
              <a:defRPr sz="6200" b="1"/>
            </a:lvl5pPr>
            <a:lvl6pPr marL="8739810" indent="0">
              <a:buNone/>
              <a:defRPr sz="6200" b="1"/>
            </a:lvl6pPr>
            <a:lvl7pPr marL="10487766" indent="0">
              <a:buNone/>
              <a:defRPr sz="6200" b="1"/>
            </a:lvl7pPr>
            <a:lvl8pPr marL="12235731" indent="0">
              <a:buNone/>
              <a:defRPr sz="6200" b="1"/>
            </a:lvl8pPr>
            <a:lvl9pPr marL="13983695" indent="0">
              <a:buNone/>
              <a:defRPr sz="6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0163" y="11418093"/>
            <a:ext cx="11135768" cy="20744262"/>
          </a:xfrm>
        </p:spPr>
        <p:txBody>
          <a:bodyPr/>
          <a:lstStyle>
            <a:lvl1pPr>
              <a:defRPr sz="9100"/>
            </a:lvl1pPr>
            <a:lvl2pPr>
              <a:defRPr sz="7700"/>
            </a:lvl2pPr>
            <a:lvl3pPr>
              <a:defRPr sz="6900"/>
            </a:lvl3pPr>
            <a:lvl4pPr>
              <a:defRPr sz="6200"/>
            </a:lvl4pPr>
            <a:lvl5pPr>
              <a:defRPr sz="6200"/>
            </a:lvl5pPr>
            <a:lvl6pPr>
              <a:defRPr sz="6200"/>
            </a:lvl6pPr>
            <a:lvl7pPr>
              <a:defRPr sz="6200"/>
            </a:lvl7pPr>
            <a:lvl8pPr>
              <a:defRPr sz="6200"/>
            </a:lvl8pPr>
            <a:lvl9pPr>
              <a:defRPr sz="6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802864" y="8059343"/>
            <a:ext cx="11140141" cy="3358752"/>
          </a:xfrm>
        </p:spPr>
        <p:txBody>
          <a:bodyPr anchor="b"/>
          <a:lstStyle>
            <a:lvl1pPr marL="0" indent="0">
              <a:buNone/>
              <a:defRPr sz="9100" b="1"/>
            </a:lvl1pPr>
            <a:lvl2pPr marL="1747964" indent="0">
              <a:buNone/>
              <a:defRPr sz="7700" b="1"/>
            </a:lvl2pPr>
            <a:lvl3pPr marL="3495921" indent="0">
              <a:buNone/>
              <a:defRPr sz="6900" b="1"/>
            </a:lvl3pPr>
            <a:lvl4pPr marL="5243885" indent="0">
              <a:buNone/>
              <a:defRPr sz="6200" b="1"/>
            </a:lvl4pPr>
            <a:lvl5pPr marL="6991846" indent="0">
              <a:buNone/>
              <a:defRPr sz="6200" b="1"/>
            </a:lvl5pPr>
            <a:lvl6pPr marL="8739810" indent="0">
              <a:buNone/>
              <a:defRPr sz="6200" b="1"/>
            </a:lvl6pPr>
            <a:lvl7pPr marL="10487766" indent="0">
              <a:buNone/>
              <a:defRPr sz="6200" b="1"/>
            </a:lvl7pPr>
            <a:lvl8pPr marL="12235731" indent="0">
              <a:buNone/>
              <a:defRPr sz="6200" b="1"/>
            </a:lvl8pPr>
            <a:lvl9pPr marL="13983695" indent="0">
              <a:buNone/>
              <a:defRPr sz="6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802864" y="11418093"/>
            <a:ext cx="11140141" cy="20744262"/>
          </a:xfrm>
        </p:spPr>
        <p:txBody>
          <a:bodyPr/>
          <a:lstStyle>
            <a:lvl1pPr>
              <a:defRPr sz="9100"/>
            </a:lvl1pPr>
            <a:lvl2pPr>
              <a:defRPr sz="7700"/>
            </a:lvl2pPr>
            <a:lvl3pPr>
              <a:defRPr sz="6900"/>
            </a:lvl3pPr>
            <a:lvl4pPr>
              <a:defRPr sz="6200"/>
            </a:lvl4pPr>
            <a:lvl5pPr>
              <a:defRPr sz="6200"/>
            </a:lvl5pPr>
            <a:lvl6pPr>
              <a:defRPr sz="6200"/>
            </a:lvl6pPr>
            <a:lvl7pPr>
              <a:defRPr sz="6200"/>
            </a:lvl7pPr>
            <a:lvl8pPr>
              <a:defRPr sz="6200"/>
            </a:lvl8pPr>
            <a:lvl9pPr>
              <a:defRPr sz="6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49BF8-EBD4-4D73-9D1A-603B875800C5}" type="datetimeFigureOut">
              <a:rPr lang="en-GB" smtClean="0"/>
              <a:pPr/>
              <a:t>21/08/2014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022E5-D5AE-4300-840B-3711621410EA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49BF8-EBD4-4D73-9D1A-603B875800C5}" type="datetimeFigureOut">
              <a:rPr lang="en-GB" smtClean="0"/>
              <a:pPr/>
              <a:t>21/08/2014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022E5-D5AE-4300-840B-3711621410EA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49BF8-EBD4-4D73-9D1A-603B875800C5}" type="datetimeFigureOut">
              <a:rPr lang="en-GB" smtClean="0"/>
              <a:pPr/>
              <a:t>21/08/2014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022E5-D5AE-4300-840B-3711621410EA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167" y="1433516"/>
            <a:ext cx="8291664" cy="6100764"/>
          </a:xfrm>
        </p:spPr>
        <p:txBody>
          <a:bodyPr anchor="b"/>
          <a:lstStyle>
            <a:lvl1pPr algn="l">
              <a:defRPr sz="77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3742" y="1433530"/>
            <a:ext cx="14089263" cy="30728845"/>
          </a:xfrm>
        </p:spPr>
        <p:txBody>
          <a:bodyPr/>
          <a:lstStyle>
            <a:lvl1pPr>
              <a:defRPr sz="12000"/>
            </a:lvl1pPr>
            <a:lvl2pPr>
              <a:defRPr sz="10600"/>
            </a:lvl2pPr>
            <a:lvl3pPr>
              <a:defRPr sz="91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60167" y="7534285"/>
            <a:ext cx="8291664" cy="24628081"/>
          </a:xfrm>
        </p:spPr>
        <p:txBody>
          <a:bodyPr/>
          <a:lstStyle>
            <a:lvl1pPr marL="0" indent="0">
              <a:buNone/>
              <a:defRPr sz="5500"/>
            </a:lvl1pPr>
            <a:lvl2pPr marL="1747964" indent="0">
              <a:buNone/>
              <a:defRPr sz="4700"/>
            </a:lvl2pPr>
            <a:lvl3pPr marL="3495921" indent="0">
              <a:buNone/>
              <a:defRPr sz="3700"/>
            </a:lvl3pPr>
            <a:lvl4pPr marL="5243885" indent="0">
              <a:buNone/>
              <a:defRPr sz="3300"/>
            </a:lvl4pPr>
            <a:lvl5pPr marL="6991846" indent="0">
              <a:buNone/>
              <a:defRPr sz="3300"/>
            </a:lvl5pPr>
            <a:lvl6pPr marL="8739810" indent="0">
              <a:buNone/>
              <a:defRPr sz="3300"/>
            </a:lvl6pPr>
            <a:lvl7pPr marL="10487766" indent="0">
              <a:buNone/>
              <a:defRPr sz="3300"/>
            </a:lvl7pPr>
            <a:lvl8pPr marL="12235731" indent="0">
              <a:buNone/>
              <a:defRPr sz="3300"/>
            </a:lvl8pPr>
            <a:lvl9pPr marL="13983695" indent="0">
              <a:buNone/>
              <a:defRPr sz="3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49BF8-EBD4-4D73-9D1A-603B875800C5}" type="datetimeFigureOut">
              <a:rPr lang="en-GB" smtClean="0"/>
              <a:pPr/>
              <a:t>21/08/2014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022E5-D5AE-4300-840B-3711621410EA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9994" y="25203157"/>
            <a:ext cx="15121890" cy="2975376"/>
          </a:xfrm>
        </p:spPr>
        <p:txBody>
          <a:bodyPr anchor="b"/>
          <a:lstStyle>
            <a:lvl1pPr algn="l">
              <a:defRPr sz="77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939994" y="3217067"/>
            <a:ext cx="15121890" cy="21602700"/>
          </a:xfrm>
        </p:spPr>
        <p:txBody>
          <a:bodyPr/>
          <a:lstStyle>
            <a:lvl1pPr marL="0" indent="0">
              <a:buNone/>
              <a:defRPr sz="12000"/>
            </a:lvl1pPr>
            <a:lvl2pPr marL="1747964" indent="0">
              <a:buNone/>
              <a:defRPr sz="10600"/>
            </a:lvl2pPr>
            <a:lvl3pPr marL="3495921" indent="0">
              <a:buNone/>
              <a:defRPr sz="9100"/>
            </a:lvl3pPr>
            <a:lvl4pPr marL="5243885" indent="0">
              <a:buNone/>
              <a:defRPr sz="7700"/>
            </a:lvl4pPr>
            <a:lvl5pPr marL="6991846" indent="0">
              <a:buNone/>
              <a:defRPr sz="7700"/>
            </a:lvl5pPr>
            <a:lvl6pPr marL="8739810" indent="0">
              <a:buNone/>
              <a:defRPr sz="7700"/>
            </a:lvl6pPr>
            <a:lvl7pPr marL="10487766" indent="0">
              <a:buNone/>
              <a:defRPr sz="7700"/>
            </a:lvl7pPr>
            <a:lvl8pPr marL="12235731" indent="0">
              <a:buNone/>
              <a:defRPr sz="7700"/>
            </a:lvl8pPr>
            <a:lvl9pPr marL="13983695" indent="0">
              <a:buNone/>
              <a:defRPr sz="77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9994" y="28178533"/>
            <a:ext cx="15121890" cy="4225524"/>
          </a:xfrm>
        </p:spPr>
        <p:txBody>
          <a:bodyPr/>
          <a:lstStyle>
            <a:lvl1pPr marL="0" indent="0">
              <a:buNone/>
              <a:defRPr sz="5500"/>
            </a:lvl1pPr>
            <a:lvl2pPr marL="1747964" indent="0">
              <a:buNone/>
              <a:defRPr sz="4700"/>
            </a:lvl2pPr>
            <a:lvl3pPr marL="3495921" indent="0">
              <a:buNone/>
              <a:defRPr sz="3700"/>
            </a:lvl3pPr>
            <a:lvl4pPr marL="5243885" indent="0">
              <a:buNone/>
              <a:defRPr sz="3300"/>
            </a:lvl4pPr>
            <a:lvl5pPr marL="6991846" indent="0">
              <a:buNone/>
              <a:defRPr sz="3300"/>
            </a:lvl5pPr>
            <a:lvl6pPr marL="8739810" indent="0">
              <a:buNone/>
              <a:defRPr sz="3300"/>
            </a:lvl6pPr>
            <a:lvl7pPr marL="10487766" indent="0">
              <a:buNone/>
              <a:defRPr sz="3300"/>
            </a:lvl7pPr>
            <a:lvl8pPr marL="12235731" indent="0">
              <a:buNone/>
              <a:defRPr sz="3300"/>
            </a:lvl8pPr>
            <a:lvl9pPr marL="13983695" indent="0">
              <a:buNone/>
              <a:defRPr sz="3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49BF8-EBD4-4D73-9D1A-603B875800C5}" type="datetimeFigureOut">
              <a:rPr lang="en-GB" smtClean="0"/>
              <a:pPr/>
              <a:t>21/08/2014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022E5-D5AE-4300-840B-3711621410EA}" type="slidenum">
              <a:rPr lang="en-GB" smtClean="0"/>
              <a:pPr/>
              <a:t>‹N›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0158" y="1441848"/>
            <a:ext cx="22682835" cy="6000750"/>
          </a:xfrm>
          <a:prstGeom prst="rect">
            <a:avLst/>
          </a:prstGeom>
        </p:spPr>
        <p:txBody>
          <a:bodyPr vert="horz" lIns="349593" tIns="174793" rIns="349593" bIns="17479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158" y="8401061"/>
            <a:ext cx="22682835" cy="23761305"/>
          </a:xfrm>
          <a:prstGeom prst="rect">
            <a:avLst/>
          </a:prstGeom>
        </p:spPr>
        <p:txBody>
          <a:bodyPr vert="horz" lIns="349593" tIns="174793" rIns="349593" bIns="17479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60157" y="33370854"/>
            <a:ext cx="5880735" cy="1916903"/>
          </a:xfrm>
          <a:prstGeom prst="rect">
            <a:avLst/>
          </a:prstGeom>
        </p:spPr>
        <p:txBody>
          <a:bodyPr vert="horz" lIns="349593" tIns="174793" rIns="349593" bIns="174793" rtlCol="0" anchor="ctr"/>
          <a:lstStyle>
            <a:lvl1pPr algn="l">
              <a:defRPr sz="4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49BF8-EBD4-4D73-9D1A-603B875800C5}" type="datetimeFigureOut">
              <a:rPr lang="en-GB" smtClean="0"/>
              <a:pPr/>
              <a:t>21/08/2014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611076" y="33370854"/>
            <a:ext cx="7980998" cy="1916903"/>
          </a:xfrm>
          <a:prstGeom prst="rect">
            <a:avLst/>
          </a:prstGeom>
        </p:spPr>
        <p:txBody>
          <a:bodyPr vert="horz" lIns="349593" tIns="174793" rIns="349593" bIns="174793" rtlCol="0" anchor="ctr"/>
          <a:lstStyle>
            <a:lvl1pPr algn="ctr">
              <a:defRPr sz="4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062258" y="33370854"/>
            <a:ext cx="5880735" cy="1916903"/>
          </a:xfrm>
          <a:prstGeom prst="rect">
            <a:avLst/>
          </a:prstGeom>
        </p:spPr>
        <p:txBody>
          <a:bodyPr vert="horz" lIns="349593" tIns="174793" rIns="349593" bIns="174793" rtlCol="0" anchor="ctr"/>
          <a:lstStyle>
            <a:lvl1pPr algn="r">
              <a:defRPr sz="4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022E5-D5AE-4300-840B-3711621410EA}" type="slidenum">
              <a:rPr lang="en-GB" smtClean="0"/>
              <a:pPr/>
              <a:t>‹N›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95921" rtl="0" eaLnBrk="1" latinLnBrk="0" hangingPunct="1">
        <a:spcBef>
          <a:spcPct val="0"/>
        </a:spcBef>
        <a:buNone/>
        <a:defRPr sz="16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10971" indent="-1310971" algn="l" defTabSz="3495921" rtl="0" eaLnBrk="1" latinLnBrk="0" hangingPunct="1">
        <a:spcBef>
          <a:spcPct val="20000"/>
        </a:spcBef>
        <a:buFont typeface="Arial" pitchFamily="34" charset="0"/>
        <a:buChar char="•"/>
        <a:defRPr sz="12000" kern="1200">
          <a:solidFill>
            <a:schemeClr val="tx1"/>
          </a:solidFill>
          <a:latin typeface="+mn-lt"/>
          <a:ea typeface="+mn-ea"/>
          <a:cs typeface="+mn-cs"/>
        </a:defRPr>
      </a:lvl1pPr>
      <a:lvl2pPr marL="2840435" indent="-1092478" algn="l" defTabSz="3495921" rtl="0" eaLnBrk="1" latinLnBrk="0" hangingPunct="1">
        <a:spcBef>
          <a:spcPct val="20000"/>
        </a:spcBef>
        <a:buFont typeface="Arial" pitchFamily="34" charset="0"/>
        <a:buChar char="–"/>
        <a:defRPr sz="10600" kern="1200">
          <a:solidFill>
            <a:schemeClr val="tx1"/>
          </a:solidFill>
          <a:latin typeface="+mn-lt"/>
          <a:ea typeface="+mn-ea"/>
          <a:cs typeface="+mn-cs"/>
        </a:defRPr>
      </a:lvl2pPr>
      <a:lvl3pPr marL="4369903" indent="-873982" algn="l" defTabSz="3495921" rtl="0" eaLnBrk="1" latinLnBrk="0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3pPr>
      <a:lvl4pPr marL="6117867" indent="-873982" algn="l" defTabSz="3495921" rtl="0" eaLnBrk="1" latinLnBrk="0" hangingPunct="1">
        <a:spcBef>
          <a:spcPct val="20000"/>
        </a:spcBef>
        <a:buFont typeface="Arial" pitchFamily="34" charset="0"/>
        <a:buChar char="–"/>
        <a:defRPr sz="7700" kern="1200">
          <a:solidFill>
            <a:schemeClr val="tx1"/>
          </a:solidFill>
          <a:latin typeface="+mn-lt"/>
          <a:ea typeface="+mn-ea"/>
          <a:cs typeface="+mn-cs"/>
        </a:defRPr>
      </a:lvl4pPr>
      <a:lvl5pPr marL="7865828" indent="-873982" algn="l" defTabSz="3495921" rtl="0" eaLnBrk="1" latinLnBrk="0" hangingPunct="1">
        <a:spcBef>
          <a:spcPct val="20000"/>
        </a:spcBef>
        <a:buFont typeface="Arial" pitchFamily="34" charset="0"/>
        <a:buChar char="»"/>
        <a:defRPr sz="7700" kern="1200">
          <a:solidFill>
            <a:schemeClr val="tx1"/>
          </a:solidFill>
          <a:latin typeface="+mn-lt"/>
          <a:ea typeface="+mn-ea"/>
          <a:cs typeface="+mn-cs"/>
        </a:defRPr>
      </a:lvl5pPr>
      <a:lvl6pPr marL="9613788" indent="-873982" algn="l" defTabSz="3495921" rtl="0" eaLnBrk="1" latinLnBrk="0" hangingPunct="1">
        <a:spcBef>
          <a:spcPct val="20000"/>
        </a:spcBef>
        <a:buFont typeface="Arial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6pPr>
      <a:lvl7pPr marL="11361749" indent="-873982" algn="l" defTabSz="3495921" rtl="0" eaLnBrk="1" latinLnBrk="0" hangingPunct="1">
        <a:spcBef>
          <a:spcPct val="20000"/>
        </a:spcBef>
        <a:buFont typeface="Arial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7pPr>
      <a:lvl8pPr marL="13109713" indent="-873982" algn="l" defTabSz="3495921" rtl="0" eaLnBrk="1" latinLnBrk="0" hangingPunct="1">
        <a:spcBef>
          <a:spcPct val="20000"/>
        </a:spcBef>
        <a:buFont typeface="Arial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8pPr>
      <a:lvl9pPr marL="14857673" indent="-873982" algn="l" defTabSz="3495921" rtl="0" eaLnBrk="1" latinLnBrk="0" hangingPunct="1">
        <a:spcBef>
          <a:spcPct val="20000"/>
        </a:spcBef>
        <a:buFont typeface="Arial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95921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1pPr>
      <a:lvl2pPr marL="1747964" algn="l" defTabSz="3495921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2pPr>
      <a:lvl3pPr marL="3495921" algn="l" defTabSz="3495921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3pPr>
      <a:lvl4pPr marL="5243885" algn="l" defTabSz="3495921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4pPr>
      <a:lvl5pPr marL="6991846" algn="l" defTabSz="3495921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5pPr>
      <a:lvl6pPr marL="8739810" algn="l" defTabSz="3495921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6pPr>
      <a:lvl7pPr marL="10487766" algn="l" defTabSz="3495921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7pPr>
      <a:lvl8pPr marL="12235731" algn="l" defTabSz="3495921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8pPr>
      <a:lvl9pPr marL="13983695" algn="l" defTabSz="3495921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13" Type="http://schemas.openxmlformats.org/officeDocument/2006/relationships/chart" Target="../charts/chart12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12" Type="http://schemas.openxmlformats.org/officeDocument/2006/relationships/chart" Target="../charts/chart11.xml"/><Relationship Id="rId2" Type="http://schemas.openxmlformats.org/officeDocument/2006/relationships/chart" Target="../charts/chart1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11" Type="http://schemas.openxmlformats.org/officeDocument/2006/relationships/chart" Target="../charts/chart10.xml"/><Relationship Id="rId5" Type="http://schemas.openxmlformats.org/officeDocument/2006/relationships/chart" Target="../charts/chart4.xml"/><Relationship Id="rId15" Type="http://schemas.openxmlformats.org/officeDocument/2006/relationships/chart" Target="../charts/chart14.xml"/><Relationship Id="rId10" Type="http://schemas.openxmlformats.org/officeDocument/2006/relationships/chart" Target="../charts/chart9.xml"/><Relationship Id="rId4" Type="http://schemas.openxmlformats.org/officeDocument/2006/relationships/chart" Target="../charts/chart3.xml"/><Relationship Id="rId9" Type="http://schemas.openxmlformats.org/officeDocument/2006/relationships/chart" Target="../charts/chart8.xml"/><Relationship Id="rId14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168527" y="11146527"/>
            <a:ext cx="189381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6600" b="1" dirty="0"/>
              <a:t>Additional file 5 – Figure S3B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Projection plots of the </a:t>
            </a:r>
            <a:r>
              <a:rPr lang="en-GB" sz="6600" b="1" dirty="0" err="1"/>
              <a:t>tetraploid</a:t>
            </a:r>
            <a:r>
              <a:rPr lang="en-GB" sz="6600" b="1" dirty="0"/>
              <a:t> wheat consensus map on the </a:t>
            </a:r>
            <a:r>
              <a:rPr lang="en-GB" sz="6600" b="1" dirty="0" err="1"/>
              <a:t>tetraploid</a:t>
            </a:r>
            <a:r>
              <a:rPr lang="en-GB" sz="6600" b="1" dirty="0"/>
              <a:t> </a:t>
            </a:r>
            <a:r>
              <a:rPr lang="en-GB" sz="6600" b="1" dirty="0" err="1"/>
              <a:t>mappreviously</a:t>
            </a:r>
            <a:r>
              <a:rPr lang="en-GB" sz="6600" b="1" dirty="0"/>
              <a:t> reported by </a:t>
            </a:r>
            <a:r>
              <a:rPr lang="en-GB" sz="6600" b="1" dirty="0" err="1"/>
              <a:t>Marone</a:t>
            </a:r>
            <a:r>
              <a:rPr lang="en-GB" sz="6600" b="1" dirty="0"/>
              <a:t> et al. (2012)</a:t>
            </a:r>
            <a:endParaRPr lang="it-IT" sz="66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362200"/>
            <a:ext cx="22136102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4248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4355176" y="1440411"/>
          <a:ext cx="5400001" cy="4499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15409887" y="1440410"/>
          <a:ext cx="5400000" cy="45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/>
        </p:nvGraphicFramePr>
        <p:xfrm>
          <a:off x="4355176" y="5832902"/>
          <a:ext cx="5400001" cy="4499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15409887" y="5832898"/>
          <a:ext cx="5400000" cy="45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/>
        </p:nvGraphicFramePr>
        <p:xfrm>
          <a:off x="4355176" y="10225389"/>
          <a:ext cx="5400001" cy="4499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/>
        </p:nvGraphicFramePr>
        <p:xfrm>
          <a:off x="15409887" y="10297394"/>
          <a:ext cx="5400000" cy="45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/>
        </p:nvGraphicFramePr>
        <p:xfrm>
          <a:off x="4355176" y="14617876"/>
          <a:ext cx="5400001" cy="4499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/>
        </p:nvGraphicFramePr>
        <p:xfrm>
          <a:off x="15409887" y="14689882"/>
          <a:ext cx="5400000" cy="45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/>
        </p:nvGraphicFramePr>
        <p:xfrm>
          <a:off x="4355176" y="19010363"/>
          <a:ext cx="5400001" cy="4499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4" name="Chart 13"/>
          <p:cNvGraphicFramePr>
            <a:graphicFrameLocks/>
          </p:cNvGraphicFramePr>
          <p:nvPr/>
        </p:nvGraphicFramePr>
        <p:xfrm>
          <a:off x="15409887" y="19082370"/>
          <a:ext cx="5400000" cy="45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5" name="Chart 14"/>
          <p:cNvGraphicFramePr>
            <a:graphicFrameLocks/>
          </p:cNvGraphicFramePr>
          <p:nvPr/>
        </p:nvGraphicFramePr>
        <p:xfrm>
          <a:off x="4355176" y="23402851"/>
          <a:ext cx="5400001" cy="4499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16" name="Chart 15"/>
          <p:cNvGraphicFramePr>
            <a:graphicFrameLocks/>
          </p:cNvGraphicFramePr>
          <p:nvPr/>
        </p:nvGraphicFramePr>
        <p:xfrm>
          <a:off x="15409887" y="23474858"/>
          <a:ext cx="5400000" cy="45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17" name="Chart 16"/>
          <p:cNvGraphicFramePr>
            <a:graphicFrameLocks/>
          </p:cNvGraphicFramePr>
          <p:nvPr/>
        </p:nvGraphicFramePr>
        <p:xfrm>
          <a:off x="4355178" y="27795341"/>
          <a:ext cx="5940002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18" name="Chart 17"/>
          <p:cNvGraphicFramePr>
            <a:graphicFrameLocks/>
          </p:cNvGraphicFramePr>
          <p:nvPr/>
        </p:nvGraphicFramePr>
        <p:xfrm>
          <a:off x="15409887" y="27867346"/>
          <a:ext cx="5940000" cy="45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pic>
        <p:nvPicPr>
          <p:cNvPr id="1027" name="Picture 3"/>
          <p:cNvPicPr>
            <a:picLocks noChangeArrowheads="1"/>
          </p:cNvPicPr>
          <p:nvPr/>
        </p:nvPicPr>
        <p:blipFill>
          <a:blip r:embed="rId16" cstate="print">
            <a:lum/>
          </a:blip>
          <a:srcRect/>
          <a:stretch>
            <a:fillRect/>
          </a:stretch>
        </p:blipFill>
        <p:spPr bwMode="auto">
          <a:xfrm>
            <a:off x="4753321" y="32331841"/>
            <a:ext cx="5543998" cy="575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"/>
          <p:cNvPicPr>
            <a:picLocks noChangeArrowheads="1"/>
          </p:cNvPicPr>
          <p:nvPr/>
        </p:nvPicPr>
        <p:blipFill>
          <a:blip r:embed="rId16" cstate="print">
            <a:lum/>
          </a:blip>
          <a:srcRect/>
          <a:stretch>
            <a:fillRect/>
          </a:stretch>
        </p:blipFill>
        <p:spPr bwMode="auto">
          <a:xfrm>
            <a:off x="15748719" y="32259834"/>
            <a:ext cx="554400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CasellaDiTesto 18"/>
          <p:cNvSpPr txBox="1"/>
          <p:nvPr/>
        </p:nvSpPr>
        <p:spPr>
          <a:xfrm rot="16200000">
            <a:off x="612772" y="19017754"/>
            <a:ext cx="52289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/>
              <a:t>Tetraploid</a:t>
            </a:r>
            <a:r>
              <a:rPr lang="it-IT" sz="2400" dirty="0" smtClean="0"/>
              <a:t> </a:t>
            </a:r>
            <a:r>
              <a:rPr lang="it-IT" sz="2400" dirty="0" err="1" smtClean="0"/>
              <a:t>wheat</a:t>
            </a:r>
            <a:r>
              <a:rPr lang="it-IT" sz="2400" dirty="0" smtClean="0"/>
              <a:t>  </a:t>
            </a:r>
            <a:r>
              <a:rPr lang="it-IT" sz="2400" dirty="0" err="1" smtClean="0"/>
              <a:t>consensus</a:t>
            </a:r>
            <a:r>
              <a:rPr lang="it-IT" sz="2400" dirty="0" smtClean="0"/>
              <a:t> </a:t>
            </a:r>
            <a:r>
              <a:rPr lang="it-IT" sz="2400" dirty="0" err="1" smtClean="0"/>
              <a:t>map</a:t>
            </a:r>
            <a:r>
              <a:rPr lang="it-IT" sz="2400" dirty="0" smtClean="0"/>
              <a:t> </a:t>
            </a:r>
            <a:endParaRPr lang="it-IT" sz="2400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4392663" y="33555978"/>
            <a:ext cx="6336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/>
              <a:t>Tetraploid</a:t>
            </a:r>
            <a:r>
              <a:rPr lang="it-IT" sz="2400" dirty="0" smtClean="0"/>
              <a:t> </a:t>
            </a:r>
            <a:r>
              <a:rPr lang="it-IT" sz="2400" dirty="0" err="1" smtClean="0"/>
              <a:t>wheat</a:t>
            </a:r>
            <a:r>
              <a:rPr lang="it-IT" sz="2400" dirty="0" smtClean="0"/>
              <a:t> </a:t>
            </a:r>
            <a:r>
              <a:rPr lang="it-IT" sz="2400" dirty="0" err="1" smtClean="0"/>
              <a:t>map</a:t>
            </a:r>
            <a:r>
              <a:rPr lang="it-IT" sz="2400" dirty="0" smtClean="0"/>
              <a:t> by Marone </a:t>
            </a:r>
            <a:r>
              <a:rPr lang="it-IT" sz="2400" i="1" dirty="0" smtClean="0"/>
              <a:t>et al</a:t>
            </a:r>
            <a:r>
              <a:rPr lang="it-IT" sz="2400" dirty="0" smtClean="0"/>
              <a:t>. (2012)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15481895" y="33555978"/>
            <a:ext cx="6336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/>
              <a:t>Tetraploid</a:t>
            </a:r>
            <a:r>
              <a:rPr lang="it-IT" sz="2400" dirty="0" smtClean="0"/>
              <a:t> </a:t>
            </a:r>
            <a:r>
              <a:rPr lang="it-IT" sz="2400" dirty="0" err="1" smtClean="0"/>
              <a:t>wheat</a:t>
            </a:r>
            <a:r>
              <a:rPr lang="it-IT" sz="2400" dirty="0" smtClean="0"/>
              <a:t> </a:t>
            </a:r>
            <a:r>
              <a:rPr lang="it-IT" sz="2400" dirty="0" err="1" smtClean="0"/>
              <a:t>map</a:t>
            </a:r>
            <a:r>
              <a:rPr lang="it-IT" sz="2400" dirty="0" smtClean="0"/>
              <a:t> by Marone </a:t>
            </a:r>
            <a:r>
              <a:rPr lang="it-IT" sz="2400" i="1" dirty="0" smtClean="0"/>
              <a:t>et al</a:t>
            </a:r>
            <a:r>
              <a:rPr lang="it-IT" sz="2400" dirty="0" smtClean="0"/>
              <a:t>. (2012)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53</Words>
  <Application>Microsoft Office PowerPoint</Application>
  <PresentationFormat>Personalizzato</PresentationFormat>
  <Paragraphs>4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3" baseType="lpstr">
      <vt:lpstr>Office Theme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chiara cola</dc:creator>
  <cp:lastModifiedBy>utente</cp:lastModifiedBy>
  <cp:revision>9</cp:revision>
  <dcterms:created xsi:type="dcterms:W3CDTF">2013-10-10T15:38:28Z</dcterms:created>
  <dcterms:modified xsi:type="dcterms:W3CDTF">2014-08-21T21:36:20Z</dcterms:modified>
</cp:coreProperties>
</file>