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624" autoAdjust="0"/>
  </p:normalViewPr>
  <p:slideViewPr>
    <p:cSldViewPr>
      <p:cViewPr varScale="1">
        <p:scale>
          <a:sx n="73" d="100"/>
          <a:sy n="73" d="100"/>
        </p:scale>
        <p:origin x="-1122" y="-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05391-3958-4DFC-AA24-3C0A14FFB9AC}" type="datetimeFigureOut">
              <a:rPr lang="pt-BR" smtClean="0"/>
              <a:pPr/>
              <a:t>26/02/2013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A976-4DEE-4536-AA94-AE565F6C9A7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05391-3958-4DFC-AA24-3C0A14FFB9AC}" type="datetimeFigureOut">
              <a:rPr lang="pt-BR" smtClean="0"/>
              <a:pPr/>
              <a:t>26/02/2013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A976-4DEE-4536-AA94-AE565F6C9A7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05391-3958-4DFC-AA24-3C0A14FFB9AC}" type="datetimeFigureOut">
              <a:rPr lang="pt-BR" smtClean="0"/>
              <a:pPr/>
              <a:t>26/02/2013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A976-4DEE-4536-AA94-AE565F6C9A7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05391-3958-4DFC-AA24-3C0A14FFB9AC}" type="datetimeFigureOut">
              <a:rPr lang="pt-BR" smtClean="0"/>
              <a:pPr/>
              <a:t>26/02/2013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A976-4DEE-4536-AA94-AE565F6C9A7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05391-3958-4DFC-AA24-3C0A14FFB9AC}" type="datetimeFigureOut">
              <a:rPr lang="pt-BR" smtClean="0"/>
              <a:pPr/>
              <a:t>26/02/2013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A976-4DEE-4536-AA94-AE565F6C9A7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05391-3958-4DFC-AA24-3C0A14FFB9AC}" type="datetimeFigureOut">
              <a:rPr lang="pt-BR" smtClean="0"/>
              <a:pPr/>
              <a:t>26/02/2013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A976-4DEE-4536-AA94-AE565F6C9A7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05391-3958-4DFC-AA24-3C0A14FFB9AC}" type="datetimeFigureOut">
              <a:rPr lang="pt-BR" smtClean="0"/>
              <a:pPr/>
              <a:t>26/02/2013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A976-4DEE-4536-AA94-AE565F6C9A7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05391-3958-4DFC-AA24-3C0A14FFB9AC}" type="datetimeFigureOut">
              <a:rPr lang="pt-BR" smtClean="0"/>
              <a:pPr/>
              <a:t>26/02/2013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A976-4DEE-4536-AA94-AE565F6C9A7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05391-3958-4DFC-AA24-3C0A14FFB9AC}" type="datetimeFigureOut">
              <a:rPr lang="pt-BR" smtClean="0"/>
              <a:pPr/>
              <a:t>26/02/2013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A976-4DEE-4536-AA94-AE565F6C9A7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05391-3958-4DFC-AA24-3C0A14FFB9AC}" type="datetimeFigureOut">
              <a:rPr lang="pt-BR" smtClean="0"/>
              <a:pPr/>
              <a:t>26/02/2013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A976-4DEE-4536-AA94-AE565F6C9A7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05391-3958-4DFC-AA24-3C0A14FFB9AC}" type="datetimeFigureOut">
              <a:rPr lang="pt-BR" smtClean="0"/>
              <a:pPr/>
              <a:t>26/02/2013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A976-4DEE-4536-AA94-AE565F6C9A7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05391-3958-4DFC-AA24-3C0A14FFB9AC}" type="datetimeFigureOut">
              <a:rPr lang="pt-BR" smtClean="0"/>
              <a:pPr/>
              <a:t>26/02/2013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3A976-4DEE-4536-AA94-AE565F6C9A7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164" y="1199397"/>
            <a:ext cx="9651575" cy="4965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ixaDeTexto 2"/>
          <p:cNvSpPr txBox="1"/>
          <p:nvPr/>
        </p:nvSpPr>
        <p:spPr>
          <a:xfrm>
            <a:off x="200472" y="188640"/>
            <a:ext cx="7920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 smtClean="0"/>
              <a:t>FS1</a:t>
            </a:r>
            <a:endParaRPr lang="pt-BR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rcRect l="8990" t="2758" r="11466" b="4994"/>
          <a:stretch>
            <a:fillRect/>
          </a:stretch>
        </p:blipFill>
        <p:spPr bwMode="auto">
          <a:xfrm>
            <a:off x="776536" y="841164"/>
            <a:ext cx="8225710" cy="5900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00472" y="188640"/>
            <a:ext cx="7920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 smtClean="0"/>
              <a:t>FS2</a:t>
            </a:r>
            <a:endParaRPr lang="pt-BR" sz="3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</Words>
  <Application>Microsoft Office PowerPoint</Application>
  <PresentationFormat>Papel A4 (210 x 297 mm)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Slide 1</vt:lpstr>
      <vt:lpstr>Slide 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Hivana</dc:creator>
  <cp:lastModifiedBy>Hivana</cp:lastModifiedBy>
  <cp:revision>8</cp:revision>
  <dcterms:created xsi:type="dcterms:W3CDTF">2013-02-19T13:51:48Z</dcterms:created>
  <dcterms:modified xsi:type="dcterms:W3CDTF">2013-02-26T18:01:19Z</dcterms:modified>
</cp:coreProperties>
</file>