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11664-7808-8A46-A8FE-3AFEE2AEB360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CD249-737D-B240-902A-ECFF6A79C22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947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 Figure 2A. </a:t>
            </a:r>
            <a:r>
              <a:rPr lang="en-US" b="0" dirty="0" smtClean="0">
                <a:latin typeface="Times New Roman" pitchFamily="18" charset="0"/>
                <a:cs typeface="Times New Roman" pitchFamily="18" charset="0"/>
              </a:rPr>
              <a:t>Cellular Assembly and Organization,</a:t>
            </a:r>
            <a:r>
              <a:rPr lang="en-US" b="0" baseline="0" dirty="0" smtClean="0">
                <a:latin typeface="Times New Roman" pitchFamily="18" charset="0"/>
                <a:cs typeface="Times New Roman" pitchFamily="18" charset="0"/>
              </a:rPr>
              <a:t> Molecular Transport, Amino Acid Metabolism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 Figure 2B.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Cell Signaling,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Cancer, Organismal Injury and Abnormalities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3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</a:t>
            </a:r>
            <a:r>
              <a:rPr lang="en-US" b="1" baseline="0" dirty="0" smtClean="0">
                <a:latin typeface="Times New Roman" pitchFamily="18" charset="0"/>
                <a:cs typeface="Times New Roman" pitchFamily="18" charset="0"/>
              </a:rPr>
              <a:t> Figure 2C.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Cellular Movement, Cellular Development, Tissue Development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4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 Figure 2D.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Cardiac Dysfunction,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Cardiovascular Disease, Heart Failure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</a:t>
            </a:r>
            <a:r>
              <a:rPr lang="en-US" b="1" baseline="0" dirty="0" smtClean="0">
                <a:latin typeface="Times New Roman" pitchFamily="18" charset="0"/>
                <a:cs typeface="Times New Roman" pitchFamily="18" charset="0"/>
              </a:rPr>
              <a:t> Figure 2E.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Embryonic Development, Nervous System Development and Function, Organ Development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Supplemental</a:t>
            </a:r>
            <a:r>
              <a:rPr lang="en-US" b="1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baseline="0" smtClean="0">
                <a:latin typeface="Times New Roman" pitchFamily="18" charset="0"/>
                <a:cs typeface="Times New Roman" pitchFamily="18" charset="0"/>
              </a:rPr>
              <a:t>Figure 2F</a:t>
            </a:r>
            <a:r>
              <a:rPr lang="en-US" b="1" baseline="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Cellular Assembly and Organization, Lipid Metabolism, Small Molecule Biochemistry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D249-737D-B240-902A-ECFF6A79C22B}" type="slidenum">
              <a:rPr kumimoji="1" lang="zh-CN" altLang="en-US" smtClean="0"/>
              <a:pPr/>
              <a:t>7</a:t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0587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01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5536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09626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8498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713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1312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315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442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3673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43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D570-11BE-1F4B-BF48-9E977818CE11}" type="datetimeFigureOut">
              <a:rPr kumimoji="1" lang="zh-CN" altLang="en-US" smtClean="0"/>
              <a:pPr/>
              <a:t>7/24/14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569F5-F597-D745-9F69-93491BA581D7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2871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51430"/>
            <a:ext cx="8229600" cy="3174733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1800" b="1" dirty="0" smtClean="0"/>
              <a:t>      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Additional</a:t>
            </a:r>
            <a:r>
              <a:rPr lang="zh-CN" alt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dirty="0" smtClean="0">
                <a:latin typeface="Times New Roman" pitchFamily="18" charset="0"/>
                <a:cs typeface="Times New Roman" pitchFamily="18" charset="0"/>
              </a:rPr>
              <a:t>File</a:t>
            </a:r>
            <a:r>
              <a:rPr lang="zh-CN" alt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b="1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1800" b="1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IPA Gene Network Analysis.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Top gene networks for differentially expressed miRNAs (maturation/secretory)and their validated predicted gene target candidates were generated by IPA to show their directed interactions, with 140 (Panels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A-C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and 70 (Panels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D-F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molecules involved in each network.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140_network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09" y="0"/>
            <a:ext cx="7000381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2A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140_network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492" y="0"/>
            <a:ext cx="6905016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2B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140_network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20" y="0"/>
            <a:ext cx="7847559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2C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70_network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754" y="0"/>
            <a:ext cx="5688491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2D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70_network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0" y="0"/>
            <a:ext cx="784892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2E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EG_70_network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32" y="0"/>
            <a:ext cx="7237936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0587" y="156799"/>
            <a:ext cx="580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Times New Roman"/>
                <a:cs typeface="Times New Roman"/>
              </a:rPr>
              <a:t>2F</a:t>
            </a:r>
            <a:endParaRPr kumimoji="1" lang="zh-CN" altLang="en-US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155</Words>
  <Application>Microsoft Macintosh PowerPoint</Application>
  <PresentationFormat>全屏显示(4:3)</PresentationFormat>
  <Paragraphs>19</Paragraphs>
  <Slides>7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Kaifeng Yin</dc:creator>
  <cp:lastModifiedBy>Kaifeng Yin</cp:lastModifiedBy>
  <cp:revision>23</cp:revision>
  <dcterms:created xsi:type="dcterms:W3CDTF">2014-06-26T22:33:06Z</dcterms:created>
  <dcterms:modified xsi:type="dcterms:W3CDTF">2014-07-24T23:15:44Z</dcterms:modified>
</cp:coreProperties>
</file>