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954838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40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95341-6852-4BDA-ADE9-69E07BF280C8}" type="datetimeFigureOut">
              <a:rPr lang="en-US" smtClean="0"/>
              <a:t>11/8/2012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B4E48-C888-49DF-98F4-FD214234F7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444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95341-6852-4BDA-ADE9-69E07BF280C8}" type="datetimeFigureOut">
              <a:rPr lang="en-US" smtClean="0"/>
              <a:t>11/8/2012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B4E48-C888-49DF-98F4-FD214234F7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734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95341-6852-4BDA-ADE9-69E07BF280C8}" type="datetimeFigureOut">
              <a:rPr lang="en-US" smtClean="0"/>
              <a:t>11/8/2012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B4E48-C888-49DF-98F4-FD214234F7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565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95341-6852-4BDA-ADE9-69E07BF280C8}" type="datetimeFigureOut">
              <a:rPr lang="en-US" smtClean="0"/>
              <a:t>11/8/2012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B4E48-C888-49DF-98F4-FD214234F7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168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95341-6852-4BDA-ADE9-69E07BF280C8}" type="datetimeFigureOut">
              <a:rPr lang="en-US" smtClean="0"/>
              <a:t>11/8/2012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B4E48-C888-49DF-98F4-FD214234F7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8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95341-6852-4BDA-ADE9-69E07BF280C8}" type="datetimeFigureOut">
              <a:rPr lang="en-US" smtClean="0"/>
              <a:t>11/8/2012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B4E48-C888-49DF-98F4-FD214234F7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514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95341-6852-4BDA-ADE9-69E07BF280C8}" type="datetimeFigureOut">
              <a:rPr lang="en-US" smtClean="0"/>
              <a:t>11/8/2012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B4E48-C888-49DF-98F4-FD214234F7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855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95341-6852-4BDA-ADE9-69E07BF280C8}" type="datetimeFigureOut">
              <a:rPr lang="en-US" smtClean="0"/>
              <a:t>11/8/2012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B4E48-C888-49DF-98F4-FD214234F7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262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95341-6852-4BDA-ADE9-69E07BF280C8}" type="datetimeFigureOut">
              <a:rPr lang="en-US" smtClean="0"/>
              <a:t>11/8/2012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B4E48-C888-49DF-98F4-FD214234F7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934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95341-6852-4BDA-ADE9-69E07BF280C8}" type="datetimeFigureOut">
              <a:rPr lang="en-US" smtClean="0"/>
              <a:t>11/8/2012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B4E48-C888-49DF-98F4-FD214234F7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656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95341-6852-4BDA-ADE9-69E07BF280C8}" type="datetimeFigureOut">
              <a:rPr lang="en-US" smtClean="0"/>
              <a:t>11/8/2012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B4E48-C888-49DF-98F4-FD214234F7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159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95341-6852-4BDA-ADE9-69E07BF280C8}" type="datetimeFigureOut">
              <a:rPr lang="en-US" smtClean="0"/>
              <a:t>11/8/2012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2B4E48-C888-49DF-98F4-FD214234F7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463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1"/>
            <a:ext cx="8839200" cy="3803703"/>
            <a:chOff x="0" y="-1"/>
            <a:chExt cx="8839200" cy="3803703"/>
          </a:xfrm>
        </p:grpSpPr>
        <p:pic>
          <p:nvPicPr>
            <p:cNvPr id="1039" name="Picture 15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955"/>
            <a:stretch/>
          </p:blipFill>
          <p:spPr bwMode="auto">
            <a:xfrm>
              <a:off x="1771493" y="914400"/>
              <a:ext cx="7067707" cy="6477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18" name="Straight Connector 17"/>
            <p:cNvCxnSpPr/>
            <p:nvPr/>
          </p:nvCxnSpPr>
          <p:spPr>
            <a:xfrm flipH="1">
              <a:off x="1466693" y="1600200"/>
              <a:ext cx="304800" cy="1143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 flipV="1">
              <a:off x="3295493" y="1600200"/>
              <a:ext cx="304800" cy="1143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ight Brace 23"/>
            <p:cNvSpPr/>
            <p:nvPr/>
          </p:nvSpPr>
          <p:spPr>
            <a:xfrm rot="5400000">
              <a:off x="4895693" y="0"/>
              <a:ext cx="304800" cy="32004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286093" y="1752599"/>
              <a:ext cx="16764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Toxin Gene Cluster</a:t>
              </a:r>
              <a:endParaRPr lang="en-US" sz="1400" dirty="0"/>
            </a:p>
          </p:txBody>
        </p:sp>
        <p:sp>
          <p:nvSpPr>
            <p:cNvPr id="28" name="TextBox 27"/>
            <p:cNvSpPr txBox="1"/>
            <p:nvPr/>
          </p:nvSpPr>
          <p:spPr>
            <a:xfrm rot="16200000">
              <a:off x="1681394" y="547301"/>
              <a:ext cx="6096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i="1" dirty="0" err="1" smtClean="0"/>
                <a:t>alaS</a:t>
              </a:r>
              <a:endParaRPr lang="en-US" sz="1200" i="1" dirty="0"/>
            </a:p>
          </p:txBody>
        </p:sp>
        <p:sp>
          <p:nvSpPr>
            <p:cNvPr id="46" name="TextBox 45"/>
            <p:cNvSpPr txBox="1"/>
            <p:nvPr/>
          </p:nvSpPr>
          <p:spPr>
            <a:xfrm rot="16200000">
              <a:off x="2748193" y="547301"/>
              <a:ext cx="6096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i="1" dirty="0" err="1" smtClean="0"/>
                <a:t>nifS</a:t>
              </a:r>
              <a:endParaRPr lang="en-US" sz="1200" i="1" dirty="0"/>
            </a:p>
          </p:txBody>
        </p:sp>
        <p:sp>
          <p:nvSpPr>
            <p:cNvPr id="48" name="TextBox 47"/>
            <p:cNvSpPr txBox="1"/>
            <p:nvPr/>
          </p:nvSpPr>
          <p:spPr>
            <a:xfrm rot="16200000">
              <a:off x="2595795" y="547301"/>
              <a:ext cx="6096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i="1" dirty="0" err="1" smtClean="0"/>
                <a:t>nifU</a:t>
              </a:r>
              <a:endParaRPr lang="en-US" sz="1200" i="1" dirty="0"/>
            </a:p>
          </p:txBody>
        </p:sp>
        <p:sp>
          <p:nvSpPr>
            <p:cNvPr id="49" name="TextBox 48"/>
            <p:cNvSpPr txBox="1"/>
            <p:nvPr/>
          </p:nvSpPr>
          <p:spPr>
            <a:xfrm rot="16200000">
              <a:off x="2862494" y="356800"/>
              <a:ext cx="9906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i="1" dirty="0" err="1" smtClean="0"/>
                <a:t>rarA</a:t>
              </a:r>
              <a:r>
                <a:rPr lang="en-US" sz="1200" i="1" dirty="0" smtClean="0"/>
                <a:t> </a:t>
              </a:r>
              <a:r>
                <a:rPr lang="en-US" sz="1200" dirty="0" smtClean="0"/>
                <a:t>(split)*</a:t>
              </a:r>
              <a:endParaRPr lang="en-US" sz="1200" dirty="0"/>
            </a:p>
          </p:txBody>
        </p:sp>
        <p:sp>
          <p:nvSpPr>
            <p:cNvPr id="51" name="TextBox 50"/>
            <p:cNvSpPr txBox="1"/>
            <p:nvPr/>
          </p:nvSpPr>
          <p:spPr>
            <a:xfrm rot="16200000">
              <a:off x="6062893" y="356800"/>
              <a:ext cx="9906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i="1" dirty="0" err="1" smtClean="0"/>
                <a:t>rarA</a:t>
              </a:r>
              <a:r>
                <a:rPr lang="en-US" sz="1200" i="1" dirty="0" smtClean="0"/>
                <a:t> </a:t>
              </a:r>
              <a:r>
                <a:rPr lang="en-US" sz="1200" dirty="0" smtClean="0"/>
                <a:t>(intact)</a:t>
              </a:r>
              <a:endParaRPr lang="en-US" sz="1200" i="1" dirty="0"/>
            </a:p>
          </p:txBody>
        </p:sp>
        <p:sp>
          <p:nvSpPr>
            <p:cNvPr id="52" name="TextBox 51"/>
            <p:cNvSpPr txBox="1"/>
            <p:nvPr/>
          </p:nvSpPr>
          <p:spPr>
            <a:xfrm rot="16200000">
              <a:off x="7520993" y="394901"/>
              <a:ext cx="9144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i="1" dirty="0" err="1" smtClean="0"/>
                <a:t>rarA</a:t>
              </a:r>
              <a:r>
                <a:rPr lang="en-US" sz="1200" dirty="0" smtClean="0"/>
                <a:t> (split)</a:t>
              </a:r>
              <a:endParaRPr lang="en-US" sz="1200" i="1" dirty="0"/>
            </a:p>
          </p:txBody>
        </p:sp>
        <p:sp>
          <p:nvSpPr>
            <p:cNvPr id="53" name="TextBox 52"/>
            <p:cNvSpPr txBox="1"/>
            <p:nvPr/>
          </p:nvSpPr>
          <p:spPr>
            <a:xfrm rot="16200000">
              <a:off x="5643793" y="547301"/>
              <a:ext cx="6096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i="1" dirty="0" err="1" smtClean="0"/>
                <a:t>bont</a:t>
              </a:r>
              <a:r>
                <a:rPr lang="en-US" sz="1200" i="1" dirty="0" smtClean="0"/>
                <a:t>/E</a:t>
              </a:r>
              <a:endParaRPr lang="en-US" sz="1200" i="1" dirty="0"/>
            </a:p>
          </p:txBody>
        </p:sp>
        <p:sp>
          <p:nvSpPr>
            <p:cNvPr id="55" name="TextBox 54"/>
            <p:cNvSpPr txBox="1"/>
            <p:nvPr/>
          </p:nvSpPr>
          <p:spPr>
            <a:xfrm rot="16200000">
              <a:off x="4881793" y="547301"/>
              <a:ext cx="6096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i="1" dirty="0" err="1" smtClean="0"/>
                <a:t>ntnh</a:t>
              </a:r>
              <a:endParaRPr lang="en-US" sz="1200" i="1" dirty="0"/>
            </a:p>
          </p:txBody>
        </p:sp>
        <p:sp>
          <p:nvSpPr>
            <p:cNvPr id="56" name="TextBox 55"/>
            <p:cNvSpPr txBox="1"/>
            <p:nvPr/>
          </p:nvSpPr>
          <p:spPr>
            <a:xfrm rot="16200000">
              <a:off x="4500794" y="547301"/>
              <a:ext cx="6096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i="1" dirty="0" smtClean="0"/>
                <a:t>p47</a:t>
              </a:r>
              <a:endParaRPr lang="en-US" sz="1200" i="1" dirty="0"/>
            </a:p>
          </p:txBody>
        </p:sp>
        <p:sp>
          <p:nvSpPr>
            <p:cNvPr id="57" name="TextBox 56"/>
            <p:cNvSpPr txBox="1"/>
            <p:nvPr/>
          </p:nvSpPr>
          <p:spPr>
            <a:xfrm rot="16200000">
              <a:off x="3690393" y="547301"/>
              <a:ext cx="6096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i="1" dirty="0" smtClean="0"/>
                <a:t>orfX3</a:t>
              </a:r>
              <a:endParaRPr lang="en-US" sz="1200" i="1" dirty="0"/>
            </a:p>
          </p:txBody>
        </p:sp>
        <p:sp>
          <p:nvSpPr>
            <p:cNvPr id="58" name="TextBox 57"/>
            <p:cNvSpPr txBox="1"/>
            <p:nvPr/>
          </p:nvSpPr>
          <p:spPr>
            <a:xfrm rot="16200000">
              <a:off x="4043593" y="547301"/>
              <a:ext cx="6096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i="1" dirty="0" smtClean="0"/>
                <a:t>orfX2</a:t>
              </a:r>
              <a:endParaRPr lang="en-US" sz="1200" i="1" dirty="0"/>
            </a:p>
          </p:txBody>
        </p:sp>
        <p:sp>
          <p:nvSpPr>
            <p:cNvPr id="59" name="TextBox 58"/>
            <p:cNvSpPr txBox="1"/>
            <p:nvPr/>
          </p:nvSpPr>
          <p:spPr>
            <a:xfrm rot="16200000">
              <a:off x="4348393" y="547301"/>
              <a:ext cx="6096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i="1" dirty="0" smtClean="0"/>
                <a:t>orfX1</a:t>
              </a:r>
              <a:endParaRPr lang="en-US" sz="1200" i="1" dirty="0"/>
            </a:p>
          </p:txBody>
        </p:sp>
        <p:sp>
          <p:nvSpPr>
            <p:cNvPr id="60" name="TextBox 59"/>
            <p:cNvSpPr txBox="1"/>
            <p:nvPr/>
          </p:nvSpPr>
          <p:spPr>
            <a:xfrm rot="16200000">
              <a:off x="7950393" y="547301"/>
              <a:ext cx="6096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i="1" dirty="0" err="1" smtClean="0"/>
                <a:t>moaA</a:t>
              </a:r>
              <a:endParaRPr lang="en-US" sz="1200" i="1" dirty="0"/>
            </a:p>
          </p:txBody>
        </p:sp>
        <p:sp>
          <p:nvSpPr>
            <p:cNvPr id="61" name="TextBox 60"/>
            <p:cNvSpPr txBox="1"/>
            <p:nvPr/>
          </p:nvSpPr>
          <p:spPr>
            <a:xfrm rot="16200000">
              <a:off x="8158393" y="547301"/>
              <a:ext cx="6096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i="1" dirty="0" err="1" smtClean="0"/>
                <a:t>moaC</a:t>
              </a:r>
              <a:endParaRPr lang="en-US" sz="1200" i="1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496294" y="682824"/>
              <a:ext cx="4294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endParaRPr lang="en-US" sz="14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6267293" y="682824"/>
              <a:ext cx="4294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II</a:t>
              </a:r>
              <a:endParaRPr lang="en-US" sz="14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0" y="914400"/>
              <a:ext cx="9938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CDC66177</a:t>
              </a:r>
              <a:endParaRPr lang="en-US" sz="1200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0" y="1165729"/>
              <a:ext cx="9541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Alaska E43</a:t>
              </a:r>
              <a:endParaRPr lang="en-US" sz="1200" dirty="0"/>
            </a:p>
          </p:txBody>
        </p:sp>
        <p:pic>
          <p:nvPicPr>
            <p:cNvPr id="3" name="Picture 2" descr="C:\Users\elx9\Desktop\dendo.tif"/>
            <p:cNvPicPr>
              <a:picLocks noChangeAspect="1" noChangeArrowheads="1"/>
            </p:cNvPicPr>
            <p:nvPr/>
          </p:nvPicPr>
          <p:blipFill rotWithShape="1">
            <a:blip r:embed="rId3" cstate="print"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03" r="8962" b="39166"/>
            <a:stretch/>
          </p:blipFill>
          <p:spPr bwMode="auto">
            <a:xfrm>
              <a:off x="1174409" y="2743200"/>
              <a:ext cx="3452372" cy="10605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</p:pic>
        <p:cxnSp>
          <p:nvCxnSpPr>
            <p:cNvPr id="6" name="Straight Connector 5"/>
            <p:cNvCxnSpPr/>
            <p:nvPr/>
          </p:nvCxnSpPr>
          <p:spPr>
            <a:xfrm>
              <a:off x="3524093" y="911423"/>
              <a:ext cx="0" cy="268274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3524093" y="1185480"/>
              <a:ext cx="0" cy="268274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3254875" y="911423"/>
              <a:ext cx="1" cy="268274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/>
            <p:nvPr/>
          </p:nvCxnSpPr>
          <p:spPr>
            <a:xfrm flipH="1">
              <a:off x="1466693" y="1319617"/>
              <a:ext cx="3048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H="1">
              <a:off x="869609" y="1313663"/>
              <a:ext cx="3048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H="1">
              <a:off x="1436465" y="1234142"/>
              <a:ext cx="62300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H="1">
              <a:off x="1151738" y="1234142"/>
              <a:ext cx="62300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990600" y="1185480"/>
              <a:ext cx="1" cy="268274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flipH="1">
              <a:off x="1488813" y="1068518"/>
              <a:ext cx="3048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flipH="1">
              <a:off x="869609" y="1062564"/>
              <a:ext cx="32692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flipH="1">
              <a:off x="1458585" y="983043"/>
              <a:ext cx="62300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flipH="1">
              <a:off x="1173858" y="983043"/>
              <a:ext cx="62300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4196982" y="2696597"/>
              <a:ext cx="724216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900" dirty="0" smtClean="0"/>
                <a:t>CDC66177</a:t>
              </a:r>
              <a:endParaRPr lang="en-US" sz="900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196982" y="2856554"/>
              <a:ext cx="461295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900" dirty="0" smtClean="0"/>
                <a:t>17B</a:t>
              </a:r>
              <a:endParaRPr lang="en-US" sz="900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4236756" y="3058991"/>
              <a:ext cx="790053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900" dirty="0" smtClean="0"/>
                <a:t>Alaska E43</a:t>
              </a:r>
              <a:endParaRPr lang="en-US" sz="900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141416" y="3239786"/>
              <a:ext cx="519842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900" dirty="0" smtClean="0"/>
                <a:t>Beluga </a:t>
              </a:r>
              <a:endParaRPr lang="en-US" sz="900" dirty="0"/>
            </a:p>
          </p:txBody>
        </p:sp>
      </p:grpSp>
    </p:spTree>
    <p:extLst>
      <p:ext uri="{BB962C8B-B14F-4D97-AF65-F5344CB8AC3E}">
        <p14:creationId xmlns:p14="http://schemas.microsoft.com/office/powerpoint/2010/main" val="55439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36</Words>
  <Application>Microsoft Office PowerPoint</Application>
  <PresentationFormat>On-screen Show (4:3)</PresentationFormat>
  <Paragraphs>23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Centers for Disease Control and Prevention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CDC User</dc:creator>
  <cp:lastModifiedBy>CDC User</cp:lastModifiedBy>
  <cp:revision>31</cp:revision>
  <cp:lastPrinted>2012-07-18T22:29:45Z</cp:lastPrinted>
  <dcterms:created xsi:type="dcterms:W3CDTF">2012-07-18T14:29:09Z</dcterms:created>
  <dcterms:modified xsi:type="dcterms:W3CDTF">2012-11-09T00:03:27Z</dcterms:modified>
</cp:coreProperties>
</file>