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72" autoAdjust="0"/>
  </p:normalViewPr>
  <p:slideViewPr>
    <p:cSldViewPr>
      <p:cViewPr>
        <p:scale>
          <a:sx n="120" d="100"/>
          <a:sy n="120" d="100"/>
        </p:scale>
        <p:origin x="624" y="20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28/05/2012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28/05/2012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28/05/2012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28/05/2012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28/05/2012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28/05/2012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28/05/2012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28/05/2012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28/05/2012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28/05/2012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28/05/2012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28/05/2012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rrowheads="1"/>
          </p:cNvPicPr>
          <p:nvPr/>
        </p:nvPicPr>
        <p:blipFill>
          <a:blip r:embed="rId2" cstate="print"/>
          <a:srcRect l="2782" t="45482" r="51391" b="15071"/>
          <a:stretch>
            <a:fillRect/>
          </a:stretch>
        </p:blipFill>
        <p:spPr bwMode="auto">
          <a:xfrm>
            <a:off x="869827" y="2857496"/>
            <a:ext cx="1209600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CasellaDiTesto 28"/>
          <p:cNvSpPr txBox="1"/>
          <p:nvPr/>
        </p:nvSpPr>
        <p:spPr>
          <a:xfrm>
            <a:off x="4912135" y="3607595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latin typeface="Arial" pitchFamily="34" charset="0"/>
                <a:cs typeface="Arial" pitchFamily="34" charset="0"/>
              </a:rPr>
              <a:t>C-5934                  </a:t>
            </a:r>
            <a:r>
              <a:rPr lang="it-IT" sz="1200" b="1" smtClean="0">
                <a:latin typeface="Symbol" pitchFamily="18" charset="2"/>
                <a:cs typeface="Arial" pitchFamily="34" charset="0"/>
              </a:rPr>
              <a:t>D</a:t>
            </a:r>
            <a:r>
              <a:rPr lang="it-IT" sz="1200" b="1" i="1" smtClean="0">
                <a:latin typeface="Arial" pitchFamily="34" charset="0"/>
                <a:cs typeface="Arial" pitchFamily="34" charset="0"/>
              </a:rPr>
              <a:t>wcaD</a:t>
            </a:r>
            <a:endParaRPr lang="it-IT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CasellaDiTesto 33"/>
          <p:cNvSpPr txBox="1"/>
          <p:nvPr/>
        </p:nvSpPr>
        <p:spPr>
          <a:xfrm>
            <a:off x="6237304" y="3607595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latin typeface="Arial" pitchFamily="34" charset="0"/>
                <a:cs typeface="Arial" pitchFamily="34" charset="0"/>
              </a:rPr>
              <a:t>C-5930                  </a:t>
            </a:r>
            <a:r>
              <a:rPr lang="it-IT" sz="1200" b="1" dirty="0" err="1" smtClean="0">
                <a:latin typeface="Symbol" pitchFamily="18" charset="2"/>
                <a:cs typeface="Arial" pitchFamily="34" charset="0"/>
              </a:rPr>
              <a:t>D</a:t>
            </a:r>
            <a:r>
              <a:rPr lang="it-IT" sz="1200" b="1" i="1" dirty="0" err="1" smtClean="0">
                <a:latin typeface="Arial" pitchFamily="34" charset="0"/>
                <a:cs typeface="Arial" pitchFamily="34" charset="0"/>
              </a:rPr>
              <a:t>csgA</a:t>
            </a:r>
            <a:endParaRPr lang="it-IT" sz="1200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CasellaDiTesto 48"/>
          <p:cNvSpPr txBox="1"/>
          <p:nvPr/>
        </p:nvSpPr>
        <p:spPr>
          <a:xfrm>
            <a:off x="938842" y="3699928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latin typeface="Arial" pitchFamily="34" charset="0"/>
                <a:cs typeface="Arial" pitchFamily="34" charset="0"/>
              </a:rPr>
              <a:t>C-1a</a:t>
            </a:r>
            <a:endParaRPr lang="it-IT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CasellaDiTesto 49"/>
          <p:cNvSpPr txBox="1"/>
          <p:nvPr/>
        </p:nvSpPr>
        <p:spPr>
          <a:xfrm>
            <a:off x="2250456" y="3607595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latin typeface="Arial" pitchFamily="34" charset="0"/>
                <a:cs typeface="Arial" pitchFamily="34" charset="0"/>
              </a:rPr>
              <a:t>C-5636                  </a:t>
            </a:r>
            <a:r>
              <a:rPr lang="it-IT" sz="1200" b="1" dirty="0" err="1" smtClean="0">
                <a:latin typeface="Symbol" pitchFamily="18" charset="2"/>
                <a:cs typeface="Arial" pitchFamily="34" charset="0"/>
              </a:rPr>
              <a:t>D</a:t>
            </a:r>
            <a:r>
              <a:rPr lang="it-IT" sz="1200" b="1" i="1" dirty="0" err="1" smtClean="0">
                <a:latin typeface="Arial" pitchFamily="34" charset="0"/>
                <a:cs typeface="Arial" pitchFamily="34" charset="0"/>
              </a:rPr>
              <a:t>pgaC</a:t>
            </a:r>
            <a:endParaRPr lang="it-I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CasellaDiTesto 50"/>
          <p:cNvSpPr txBox="1"/>
          <p:nvPr/>
        </p:nvSpPr>
        <p:spPr>
          <a:xfrm>
            <a:off x="3572647" y="3607595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latin typeface="Arial" pitchFamily="34" charset="0"/>
                <a:cs typeface="Arial" pitchFamily="34" charset="0"/>
              </a:rPr>
              <a:t>C-5928                  </a:t>
            </a:r>
            <a:r>
              <a:rPr lang="it-IT" sz="1200" b="1" dirty="0" err="1" smtClean="0">
                <a:latin typeface="Symbol" pitchFamily="18" charset="2"/>
                <a:cs typeface="Arial" pitchFamily="34" charset="0"/>
              </a:rPr>
              <a:t>D</a:t>
            </a:r>
            <a:r>
              <a:rPr lang="it-IT" sz="1200" b="1" i="1" dirty="0" err="1" smtClean="0">
                <a:latin typeface="Arial" pitchFamily="34" charset="0"/>
                <a:cs typeface="Arial" pitchFamily="34" charset="0"/>
              </a:rPr>
              <a:t>bcsA</a:t>
            </a:r>
            <a:endParaRPr lang="it-IT" sz="16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rrowheads="1"/>
          </p:cNvPicPr>
          <p:nvPr/>
        </p:nvPicPr>
        <p:blipFill>
          <a:blip r:embed="rId3" cstate="print"/>
          <a:srcRect l="54615" t="48551" b="19588"/>
          <a:stretch>
            <a:fillRect/>
          </a:stretch>
        </p:blipFill>
        <p:spPr bwMode="auto">
          <a:xfrm>
            <a:off x="2181441" y="2857496"/>
            <a:ext cx="1209600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rrowheads="1"/>
          </p:cNvPicPr>
          <p:nvPr/>
        </p:nvPicPr>
        <p:blipFill>
          <a:blip r:embed="rId4" cstate="print"/>
          <a:srcRect l="3388" t="46999" r="49962" b="18105"/>
          <a:stretch>
            <a:fillRect/>
          </a:stretch>
        </p:blipFill>
        <p:spPr bwMode="auto">
          <a:xfrm>
            <a:off x="3503632" y="2857496"/>
            <a:ext cx="1209600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rrowheads="1"/>
          </p:cNvPicPr>
          <p:nvPr/>
        </p:nvPicPr>
        <p:blipFill>
          <a:blip r:embed="rId4" cstate="print"/>
          <a:srcRect l="50038" t="48516" r="3312" b="16588"/>
          <a:stretch>
            <a:fillRect/>
          </a:stretch>
        </p:blipFill>
        <p:spPr bwMode="auto">
          <a:xfrm>
            <a:off x="4843120" y="2857496"/>
            <a:ext cx="1209600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rrowheads="1"/>
          </p:cNvPicPr>
          <p:nvPr/>
        </p:nvPicPr>
        <p:blipFill>
          <a:blip r:embed="rId5" cstate="print"/>
          <a:srcRect l="18205" t="45516" r="31731" b="15037"/>
          <a:stretch>
            <a:fillRect/>
          </a:stretch>
        </p:blipFill>
        <p:spPr bwMode="auto">
          <a:xfrm>
            <a:off x="6168289" y="2857496"/>
            <a:ext cx="1209600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Connettore 1 11"/>
          <p:cNvCxnSpPr/>
          <p:nvPr/>
        </p:nvCxnSpPr>
        <p:spPr>
          <a:xfrm>
            <a:off x="867404" y="3643314"/>
            <a:ext cx="121444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2179018" y="3646629"/>
            <a:ext cx="121444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>
            <a:off x="3501209" y="3643314"/>
            <a:ext cx="121444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4840697" y="3643314"/>
            <a:ext cx="121444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6165866" y="3643314"/>
            <a:ext cx="121444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654621" y="6237312"/>
            <a:ext cx="20938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>
                <a:latin typeface="Arial" pitchFamily="34" charset="0"/>
                <a:cs typeface="Arial" pitchFamily="34" charset="0"/>
              </a:rPr>
              <a:t>Supplementary Figure 1</a:t>
            </a:r>
            <a:endParaRPr lang="it-IT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12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di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Paolo</cp:lastModifiedBy>
  <cp:revision>21</cp:revision>
  <dcterms:modified xsi:type="dcterms:W3CDTF">2012-05-28T06:29:04Z</dcterms:modified>
</cp:coreProperties>
</file>