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>
        <p:scale>
          <a:sx n="68" d="100"/>
          <a:sy n="68" d="100"/>
        </p:scale>
        <p:origin x="-1272" y="-222"/>
      </p:cViewPr>
      <p:guideLst>
        <p:guide orient="horz" pos="2755"/>
        <p:guide pos="782"/>
        <p:guide pos="17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5256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9939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711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235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7940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0622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0775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5399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8298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0357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93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79177-CA94-4D4C-8DBD-F43EB0C1C94F}" type="datetimeFigureOut">
              <a:rPr lang="en-US" smtClean="0"/>
              <a:pPr/>
              <a:t>8/30/2012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E910E-EDA7-426D-8A14-6000D662B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5817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06914" y="4591872"/>
            <a:ext cx="9476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/>
              <a:t>t</a:t>
            </a:r>
            <a:r>
              <a:rPr lang="it-IT" sz="1400" dirty="0" smtClean="0"/>
              <a:t>ime (</a:t>
            </a:r>
            <a:r>
              <a:rPr lang="it-IT" sz="1400" dirty="0" err="1" smtClean="0"/>
              <a:t>min</a:t>
            </a:r>
            <a:r>
              <a:rPr lang="it-IT" sz="1400" dirty="0" smtClean="0"/>
              <a:t>)</a:t>
            </a:r>
            <a:endParaRPr lang="en-US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4109" y="770858"/>
            <a:ext cx="3209925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2276745" y="1366028"/>
            <a:ext cx="5790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/>
              <a:t> </a:t>
            </a:r>
            <a:r>
              <a:rPr lang="it-IT" sz="1400" dirty="0" smtClean="0"/>
              <a:t>  100</a:t>
            </a:r>
            <a:endParaRPr lang="en-US" sz="14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585772" y="4066328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1</a:t>
            </a:r>
            <a:endParaRPr lang="en-US" sz="1400" dirty="0"/>
          </a:p>
        </p:txBody>
      </p:sp>
      <p:sp>
        <p:nvSpPr>
          <p:cNvPr id="3" name="CasellaDiTesto 2"/>
          <p:cNvSpPr txBox="1"/>
          <p:nvPr/>
        </p:nvSpPr>
        <p:spPr>
          <a:xfrm rot="16200000">
            <a:off x="1541191" y="2562289"/>
            <a:ext cx="1778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% of </a:t>
            </a:r>
            <a:r>
              <a:rPr lang="it-IT" sz="1400" dirty="0" err="1" smtClean="0"/>
              <a:t>mRNA</a:t>
            </a:r>
            <a:r>
              <a:rPr lang="it-IT" sz="1400" dirty="0" smtClean="0"/>
              <a:t> </a:t>
            </a:r>
            <a:r>
              <a:rPr lang="it-IT" sz="1400" dirty="0" err="1" smtClean="0"/>
              <a:t>remaining</a:t>
            </a:r>
            <a:endParaRPr lang="en-US" sz="1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500529" y="2716178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10</a:t>
            </a:r>
            <a:endParaRPr lang="en-US" sz="14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311860" y="4284095"/>
            <a:ext cx="3420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 </a:t>
            </a:r>
            <a:r>
              <a:rPr lang="it-IT" sz="1400" dirty="0" smtClean="0"/>
              <a:t>  1             2               3              4</a:t>
            </a:r>
            <a:endParaRPr lang="en-US" sz="1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548312" y="3301243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C-1a</a:t>
            </a:r>
            <a:endParaRPr lang="en-US" sz="1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517105" y="2888940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C-5691</a:t>
            </a:r>
            <a:endParaRPr lang="en-US" sz="14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517105" y="2303875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C-5938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394980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20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di Office</vt:lpstr>
      <vt:lpstr>Slide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Federica</dc:creator>
  <cp:lastModifiedBy>Paolo</cp:lastModifiedBy>
  <cp:revision>9</cp:revision>
  <cp:lastPrinted>2012-05-29T10:35:08Z</cp:lastPrinted>
  <dcterms:created xsi:type="dcterms:W3CDTF">2012-05-29T08:46:58Z</dcterms:created>
  <dcterms:modified xsi:type="dcterms:W3CDTF">2012-08-30T06:47:15Z</dcterms:modified>
</cp:coreProperties>
</file>