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5761038" cy="5038725"/>
  <p:notesSz cx="6858000" cy="9144000"/>
  <p:defaultTextStyle>
    <a:defPPr>
      <a:defRPr lang="fr-FR"/>
    </a:defPPr>
    <a:lvl1pPr marL="0" algn="l" defTabSz="3085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308564" algn="l" defTabSz="3085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617129" algn="l" defTabSz="3085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925693" algn="l" defTabSz="3085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234257" algn="l" defTabSz="3085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1542821" algn="l" defTabSz="3085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1851386" algn="l" defTabSz="3085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2159950" algn="l" defTabSz="3085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2468514" algn="l" defTabSz="3085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2304" y="-88"/>
      </p:cViewPr>
      <p:guideLst>
        <p:guide orient="horz" pos="1587"/>
        <p:guide pos="181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32078" y="1565271"/>
            <a:ext cx="4896882" cy="1080060"/>
          </a:xfrm>
        </p:spPr>
        <p:txBody>
          <a:bodyPr/>
          <a:lstStyle/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64156" y="2855278"/>
            <a:ext cx="4032727" cy="128767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85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17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256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342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428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513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59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68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BFBD3-A0E8-074E-938C-7D1F27F3D0DF}" type="datetimeFigureOut">
              <a:rPr lang="fr-FR" smtClean="0"/>
              <a:t>31/07/13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4353B-0868-B640-8D3E-98894525055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0017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BFBD3-A0E8-074E-938C-7D1F27F3D0DF}" type="datetimeFigureOut">
              <a:rPr lang="fr-FR" smtClean="0"/>
              <a:t>31/07/13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4353B-0868-B640-8D3E-98894525055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7628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2632474" y="148130"/>
            <a:ext cx="816147" cy="3158534"/>
          </a:xfrm>
        </p:spPr>
        <p:txBody>
          <a:bodyPr vert="eaVert"/>
          <a:lstStyle/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81033" y="148130"/>
            <a:ext cx="2355424" cy="3158534"/>
          </a:xfrm>
        </p:spPr>
        <p:txBody>
          <a:bodyPr vert="eaVert"/>
          <a:lstStyle/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BFBD3-A0E8-074E-938C-7D1F27F3D0DF}" type="datetimeFigureOut">
              <a:rPr lang="fr-FR" smtClean="0"/>
              <a:t>31/07/13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4353B-0868-B640-8D3E-98894525055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7419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BFBD3-A0E8-074E-938C-7D1F27F3D0DF}" type="datetimeFigureOut">
              <a:rPr lang="fr-FR" smtClean="0"/>
              <a:t>31/07/13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4353B-0868-B640-8D3E-98894525055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8841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5082" y="3237848"/>
            <a:ext cx="4896882" cy="1000747"/>
          </a:xfrm>
        </p:spPr>
        <p:txBody>
          <a:bodyPr anchor="t"/>
          <a:lstStyle>
            <a:lvl1pPr algn="l">
              <a:defRPr sz="2700" b="1" cap="all"/>
            </a:lvl1pPr>
          </a:lstStyle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5082" y="2135627"/>
            <a:ext cx="4896882" cy="1102221"/>
          </a:xfrm>
        </p:spPr>
        <p:txBody>
          <a:bodyPr anchor="b"/>
          <a:lstStyle>
            <a:lvl1pPr marL="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1pPr>
            <a:lvl2pPr marL="3085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17129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3pPr>
            <a:lvl4pPr marL="92569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234257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54282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851386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21599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468514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BFBD3-A0E8-074E-938C-7D1F27F3D0DF}" type="datetimeFigureOut">
              <a:rPr lang="fr-FR" smtClean="0"/>
              <a:t>31/07/13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4353B-0868-B640-8D3E-98894525055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2089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81033" y="864282"/>
            <a:ext cx="1585285" cy="2442382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3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862336" y="864282"/>
            <a:ext cx="1586286" cy="2442382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3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BFBD3-A0E8-074E-938C-7D1F27F3D0DF}" type="datetimeFigureOut">
              <a:rPr lang="fr-FR" smtClean="0"/>
              <a:t>31/07/13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4353B-0868-B640-8D3E-98894525055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7565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8052" y="201782"/>
            <a:ext cx="5184934" cy="839788"/>
          </a:xfrm>
        </p:spPr>
        <p:txBody>
          <a:bodyPr/>
          <a:lstStyle>
            <a:lvl1pPr>
              <a:defRPr/>
            </a:lvl1pPr>
          </a:lstStyle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88052" y="1127882"/>
            <a:ext cx="2545459" cy="470047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8564" indent="0">
              <a:buNone/>
              <a:defRPr sz="1300" b="1"/>
            </a:lvl2pPr>
            <a:lvl3pPr marL="617129" indent="0">
              <a:buNone/>
              <a:defRPr sz="1200" b="1"/>
            </a:lvl3pPr>
            <a:lvl4pPr marL="925693" indent="0">
              <a:buNone/>
              <a:defRPr sz="1100" b="1"/>
            </a:lvl4pPr>
            <a:lvl5pPr marL="1234257" indent="0">
              <a:buNone/>
              <a:defRPr sz="1100" b="1"/>
            </a:lvl5pPr>
            <a:lvl6pPr marL="1542821" indent="0">
              <a:buNone/>
              <a:defRPr sz="1100" b="1"/>
            </a:lvl6pPr>
            <a:lvl7pPr marL="1851386" indent="0">
              <a:buNone/>
              <a:defRPr sz="1100" b="1"/>
            </a:lvl7pPr>
            <a:lvl8pPr marL="2159950" indent="0">
              <a:buNone/>
              <a:defRPr sz="1100" b="1"/>
            </a:lvl8pPr>
            <a:lvl9pPr marL="2468514" indent="0">
              <a:buNone/>
              <a:defRPr sz="1100" b="1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88052" y="1597929"/>
            <a:ext cx="2545459" cy="2903099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2926528" y="1127882"/>
            <a:ext cx="2546459" cy="470047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8564" indent="0">
              <a:buNone/>
              <a:defRPr sz="1300" b="1"/>
            </a:lvl2pPr>
            <a:lvl3pPr marL="617129" indent="0">
              <a:buNone/>
              <a:defRPr sz="1200" b="1"/>
            </a:lvl3pPr>
            <a:lvl4pPr marL="925693" indent="0">
              <a:buNone/>
              <a:defRPr sz="1100" b="1"/>
            </a:lvl4pPr>
            <a:lvl5pPr marL="1234257" indent="0">
              <a:buNone/>
              <a:defRPr sz="1100" b="1"/>
            </a:lvl5pPr>
            <a:lvl6pPr marL="1542821" indent="0">
              <a:buNone/>
              <a:defRPr sz="1100" b="1"/>
            </a:lvl6pPr>
            <a:lvl7pPr marL="1851386" indent="0">
              <a:buNone/>
              <a:defRPr sz="1100" b="1"/>
            </a:lvl7pPr>
            <a:lvl8pPr marL="2159950" indent="0">
              <a:buNone/>
              <a:defRPr sz="1100" b="1"/>
            </a:lvl8pPr>
            <a:lvl9pPr marL="2468514" indent="0">
              <a:buNone/>
              <a:defRPr sz="1100" b="1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2926528" y="1597929"/>
            <a:ext cx="2546459" cy="2903099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BFBD3-A0E8-074E-938C-7D1F27F3D0DF}" type="datetimeFigureOut">
              <a:rPr lang="fr-FR" smtClean="0"/>
              <a:t>31/07/13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4353B-0868-B640-8D3E-98894525055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9999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BFBD3-A0E8-074E-938C-7D1F27F3D0DF}" type="datetimeFigureOut">
              <a:rPr lang="fr-FR" smtClean="0"/>
              <a:t>31/07/13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4353B-0868-B640-8D3E-98894525055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7901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BFBD3-A0E8-074E-938C-7D1F27F3D0DF}" type="datetimeFigureOut">
              <a:rPr lang="fr-FR" smtClean="0"/>
              <a:t>31/07/13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4353B-0868-B640-8D3E-98894525055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6087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8052" y="200616"/>
            <a:ext cx="1895342" cy="853784"/>
          </a:xfrm>
        </p:spPr>
        <p:txBody>
          <a:bodyPr anchor="b"/>
          <a:lstStyle>
            <a:lvl1pPr algn="l">
              <a:defRPr sz="1300" b="1"/>
            </a:lvl1pPr>
          </a:lstStyle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52406" y="200616"/>
            <a:ext cx="3220580" cy="4300412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88052" y="1054400"/>
            <a:ext cx="1895342" cy="3446628"/>
          </a:xfrm>
        </p:spPr>
        <p:txBody>
          <a:bodyPr/>
          <a:lstStyle>
            <a:lvl1pPr marL="0" indent="0">
              <a:buNone/>
              <a:defRPr sz="900"/>
            </a:lvl1pPr>
            <a:lvl2pPr marL="308564" indent="0">
              <a:buNone/>
              <a:defRPr sz="800"/>
            </a:lvl2pPr>
            <a:lvl3pPr marL="617129" indent="0">
              <a:buNone/>
              <a:defRPr sz="700"/>
            </a:lvl3pPr>
            <a:lvl4pPr marL="925693" indent="0">
              <a:buNone/>
              <a:defRPr sz="600"/>
            </a:lvl4pPr>
            <a:lvl5pPr marL="1234257" indent="0">
              <a:buNone/>
              <a:defRPr sz="600"/>
            </a:lvl5pPr>
            <a:lvl6pPr marL="1542821" indent="0">
              <a:buNone/>
              <a:defRPr sz="600"/>
            </a:lvl6pPr>
            <a:lvl7pPr marL="1851386" indent="0">
              <a:buNone/>
              <a:defRPr sz="600"/>
            </a:lvl7pPr>
            <a:lvl8pPr marL="2159950" indent="0">
              <a:buNone/>
              <a:defRPr sz="600"/>
            </a:lvl8pPr>
            <a:lvl9pPr marL="2468514" indent="0">
              <a:buNone/>
              <a:defRPr sz="6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BFBD3-A0E8-074E-938C-7D1F27F3D0DF}" type="datetimeFigureOut">
              <a:rPr lang="fr-FR" smtClean="0"/>
              <a:t>31/07/13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4353B-0868-B640-8D3E-98894525055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2661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29204" y="3527108"/>
            <a:ext cx="3456623" cy="416395"/>
          </a:xfrm>
        </p:spPr>
        <p:txBody>
          <a:bodyPr anchor="b"/>
          <a:lstStyle>
            <a:lvl1pPr algn="l">
              <a:defRPr sz="1300" b="1"/>
            </a:lvl1pPr>
          </a:lstStyle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129204" y="450219"/>
            <a:ext cx="3456623" cy="3023235"/>
          </a:xfrm>
        </p:spPr>
        <p:txBody>
          <a:bodyPr/>
          <a:lstStyle>
            <a:lvl1pPr marL="0" indent="0">
              <a:buNone/>
              <a:defRPr sz="2200"/>
            </a:lvl1pPr>
            <a:lvl2pPr marL="308564" indent="0">
              <a:buNone/>
              <a:defRPr sz="1900"/>
            </a:lvl2pPr>
            <a:lvl3pPr marL="617129" indent="0">
              <a:buNone/>
              <a:defRPr sz="1600"/>
            </a:lvl3pPr>
            <a:lvl4pPr marL="925693" indent="0">
              <a:buNone/>
              <a:defRPr sz="1300"/>
            </a:lvl4pPr>
            <a:lvl5pPr marL="1234257" indent="0">
              <a:buNone/>
              <a:defRPr sz="1300"/>
            </a:lvl5pPr>
            <a:lvl6pPr marL="1542821" indent="0">
              <a:buNone/>
              <a:defRPr sz="1300"/>
            </a:lvl6pPr>
            <a:lvl7pPr marL="1851386" indent="0">
              <a:buNone/>
              <a:defRPr sz="1300"/>
            </a:lvl7pPr>
            <a:lvl8pPr marL="2159950" indent="0">
              <a:buNone/>
              <a:defRPr sz="1300"/>
            </a:lvl8pPr>
            <a:lvl9pPr marL="2468514" indent="0">
              <a:buNone/>
              <a:defRPr sz="13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29204" y="3943503"/>
            <a:ext cx="3456623" cy="591350"/>
          </a:xfrm>
        </p:spPr>
        <p:txBody>
          <a:bodyPr/>
          <a:lstStyle>
            <a:lvl1pPr marL="0" indent="0">
              <a:buNone/>
              <a:defRPr sz="900"/>
            </a:lvl1pPr>
            <a:lvl2pPr marL="308564" indent="0">
              <a:buNone/>
              <a:defRPr sz="800"/>
            </a:lvl2pPr>
            <a:lvl3pPr marL="617129" indent="0">
              <a:buNone/>
              <a:defRPr sz="700"/>
            </a:lvl3pPr>
            <a:lvl4pPr marL="925693" indent="0">
              <a:buNone/>
              <a:defRPr sz="600"/>
            </a:lvl4pPr>
            <a:lvl5pPr marL="1234257" indent="0">
              <a:buNone/>
              <a:defRPr sz="600"/>
            </a:lvl5pPr>
            <a:lvl6pPr marL="1542821" indent="0">
              <a:buNone/>
              <a:defRPr sz="600"/>
            </a:lvl6pPr>
            <a:lvl7pPr marL="1851386" indent="0">
              <a:buNone/>
              <a:defRPr sz="600"/>
            </a:lvl7pPr>
            <a:lvl8pPr marL="2159950" indent="0">
              <a:buNone/>
              <a:defRPr sz="600"/>
            </a:lvl8pPr>
            <a:lvl9pPr marL="2468514" indent="0">
              <a:buNone/>
              <a:defRPr sz="6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BFBD3-A0E8-074E-938C-7D1F27F3D0DF}" type="datetimeFigureOut">
              <a:rPr lang="fr-FR" smtClean="0"/>
              <a:t>31/07/13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4353B-0868-B640-8D3E-98894525055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3919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288052" y="201782"/>
            <a:ext cx="5184934" cy="839788"/>
          </a:xfrm>
          <a:prstGeom prst="rect">
            <a:avLst/>
          </a:prstGeom>
        </p:spPr>
        <p:txBody>
          <a:bodyPr vert="horz" lIns="61713" tIns="30856" rIns="61713" bIns="30856" rtlCol="0" anchor="ctr">
            <a:normAutofit/>
          </a:bodyPr>
          <a:lstStyle/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88052" y="1175703"/>
            <a:ext cx="5184934" cy="3325326"/>
          </a:xfrm>
          <a:prstGeom prst="rect">
            <a:avLst/>
          </a:prstGeom>
        </p:spPr>
        <p:txBody>
          <a:bodyPr vert="horz" lIns="61713" tIns="30856" rIns="61713" bIns="30856" rtlCol="0">
            <a:normAutofit/>
          </a:bodyPr>
          <a:lstStyle/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288052" y="4670152"/>
            <a:ext cx="1344242" cy="268265"/>
          </a:xfrm>
          <a:prstGeom prst="rect">
            <a:avLst/>
          </a:prstGeom>
        </p:spPr>
        <p:txBody>
          <a:bodyPr vert="horz" lIns="61713" tIns="30856" rIns="61713" bIns="30856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BFBD3-A0E8-074E-938C-7D1F27F3D0DF}" type="datetimeFigureOut">
              <a:rPr lang="fr-FR" smtClean="0"/>
              <a:t>31/07/13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1968355" y="4670152"/>
            <a:ext cx="1824329" cy="268265"/>
          </a:xfrm>
          <a:prstGeom prst="rect">
            <a:avLst/>
          </a:prstGeom>
        </p:spPr>
        <p:txBody>
          <a:bodyPr vert="horz" lIns="61713" tIns="30856" rIns="61713" bIns="30856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128744" y="4670152"/>
            <a:ext cx="1344242" cy="268265"/>
          </a:xfrm>
          <a:prstGeom prst="rect">
            <a:avLst/>
          </a:prstGeom>
        </p:spPr>
        <p:txBody>
          <a:bodyPr vert="horz" lIns="61713" tIns="30856" rIns="61713" bIns="30856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B4353B-0868-B640-8D3E-98894525055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8359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08564" rtl="0" eaLnBrk="1" latinLnBrk="0" hangingPunct="1"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1423" indent="-231423" algn="l" defTabSz="30856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01417" indent="-192853" algn="l" defTabSz="308564" rtl="0" eaLnBrk="1" latinLnBrk="0" hangingPunct="1">
        <a:spcBef>
          <a:spcPct val="20000"/>
        </a:spcBef>
        <a:buFont typeface="Arial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771411" indent="-154282" algn="l" defTabSz="308564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79975" indent="-154282" algn="l" defTabSz="308564" rtl="0" eaLnBrk="1" latinLnBrk="0" hangingPunct="1">
        <a:spcBef>
          <a:spcPct val="20000"/>
        </a:spcBef>
        <a:buFont typeface="Arial"/>
        <a:buChar char="–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88539" indent="-154282" algn="l" defTabSz="308564" rtl="0" eaLnBrk="1" latinLnBrk="0" hangingPunct="1">
        <a:spcBef>
          <a:spcPct val="20000"/>
        </a:spcBef>
        <a:buFont typeface="Arial"/>
        <a:buChar char="»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97104" indent="-154282" algn="l" defTabSz="308564" rtl="0" eaLnBrk="1" latinLnBrk="0" hangingPunct="1">
        <a:spcBef>
          <a:spcPct val="20000"/>
        </a:spcBef>
        <a:buFont typeface="Arial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2005668" indent="-154282" algn="l" defTabSz="308564" rtl="0" eaLnBrk="1" latinLnBrk="0" hangingPunct="1">
        <a:spcBef>
          <a:spcPct val="20000"/>
        </a:spcBef>
        <a:buFont typeface="Arial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314232" indent="-154282" algn="l" defTabSz="308564" rtl="0" eaLnBrk="1" latinLnBrk="0" hangingPunct="1">
        <a:spcBef>
          <a:spcPct val="20000"/>
        </a:spcBef>
        <a:buFont typeface="Arial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22796" indent="-154282" algn="l" defTabSz="308564" rtl="0" eaLnBrk="1" latinLnBrk="0" hangingPunct="1">
        <a:spcBef>
          <a:spcPct val="20000"/>
        </a:spcBef>
        <a:buFont typeface="Arial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30856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8564" algn="l" defTabSz="30856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17129" algn="l" defTabSz="30856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25693" algn="l" defTabSz="30856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34257" algn="l" defTabSz="30856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42821" algn="l" defTabSz="30856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51386" algn="l" defTabSz="30856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950" algn="l" defTabSz="30856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514" algn="l" defTabSz="30856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55640" cy="5081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481687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Personnalisé</PresentationFormat>
  <Paragraphs>0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Company>Université de Liège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Véronique  Delcenserie</dc:creator>
  <cp:lastModifiedBy>Véronique  Delcenserie</cp:lastModifiedBy>
  <cp:revision>1</cp:revision>
  <dcterms:created xsi:type="dcterms:W3CDTF">2013-07-31T13:54:47Z</dcterms:created>
  <dcterms:modified xsi:type="dcterms:W3CDTF">2013-07-31T13:56:42Z</dcterms:modified>
</cp:coreProperties>
</file>