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2340" y="-108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C82CA-D1C1-4231-BC35-78DEB09B7AFE}" type="datetimeFigureOut">
              <a:rPr lang="en-US" smtClean="0"/>
              <a:t>9/10/2012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703B4-82EC-4A07-84DB-0F0A38327D5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6098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C82CA-D1C1-4231-BC35-78DEB09B7AFE}" type="datetimeFigureOut">
              <a:rPr lang="en-US" smtClean="0"/>
              <a:t>9/10/2012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703B4-82EC-4A07-84DB-0F0A38327D5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9689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C82CA-D1C1-4231-BC35-78DEB09B7AFE}" type="datetimeFigureOut">
              <a:rPr lang="en-US" smtClean="0"/>
              <a:t>9/10/2012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703B4-82EC-4A07-84DB-0F0A38327D5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7003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C82CA-D1C1-4231-BC35-78DEB09B7AFE}" type="datetimeFigureOut">
              <a:rPr lang="en-US" smtClean="0"/>
              <a:t>9/10/2012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703B4-82EC-4A07-84DB-0F0A38327D5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46908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C82CA-D1C1-4231-BC35-78DEB09B7AFE}" type="datetimeFigureOut">
              <a:rPr lang="en-US" smtClean="0"/>
              <a:t>9/10/2012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703B4-82EC-4A07-84DB-0F0A38327D5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93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C82CA-D1C1-4231-BC35-78DEB09B7AFE}" type="datetimeFigureOut">
              <a:rPr lang="en-US" smtClean="0"/>
              <a:t>9/10/2012</a:t>
            </a:fld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703B4-82EC-4A07-84DB-0F0A38327D5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33681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C82CA-D1C1-4231-BC35-78DEB09B7AFE}" type="datetimeFigureOut">
              <a:rPr lang="en-US" smtClean="0"/>
              <a:t>9/10/2012</a:t>
            </a:fld>
            <a:endParaRPr lang="en-U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703B4-82EC-4A07-84DB-0F0A38327D5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7648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C82CA-D1C1-4231-BC35-78DEB09B7AFE}" type="datetimeFigureOut">
              <a:rPr lang="en-US" smtClean="0"/>
              <a:t>9/10/2012</a:t>
            </a:fld>
            <a:endParaRPr lang="en-U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703B4-82EC-4A07-84DB-0F0A38327D5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1802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C82CA-D1C1-4231-BC35-78DEB09B7AFE}" type="datetimeFigureOut">
              <a:rPr lang="en-US" smtClean="0"/>
              <a:t>9/10/2012</a:t>
            </a:fld>
            <a:endParaRPr lang="en-U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703B4-82EC-4A07-84DB-0F0A38327D5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4551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C82CA-D1C1-4231-BC35-78DEB09B7AFE}" type="datetimeFigureOut">
              <a:rPr lang="en-US" smtClean="0"/>
              <a:t>9/10/2012</a:t>
            </a:fld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703B4-82EC-4A07-84DB-0F0A38327D5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26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C82CA-D1C1-4231-BC35-78DEB09B7AFE}" type="datetimeFigureOut">
              <a:rPr lang="en-US" smtClean="0"/>
              <a:t>9/10/2012</a:t>
            </a:fld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703B4-82EC-4A07-84DB-0F0A38327D5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283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BC82CA-D1C1-4231-BC35-78DEB09B7AFE}" type="datetimeFigureOut">
              <a:rPr lang="en-US" smtClean="0"/>
              <a:t>9/10/2012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A703B4-82EC-4A07-84DB-0F0A38327D5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807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3 Grupo"/>
          <p:cNvGrpSpPr/>
          <p:nvPr/>
        </p:nvGrpSpPr>
        <p:grpSpPr>
          <a:xfrm>
            <a:off x="364502" y="845266"/>
            <a:ext cx="6294181" cy="1561436"/>
            <a:chOff x="398771" y="1795089"/>
            <a:chExt cx="6294181" cy="1561436"/>
          </a:xfrm>
        </p:grpSpPr>
        <p:sp>
          <p:nvSpPr>
            <p:cNvPr id="5" name="4 CuadroTexto"/>
            <p:cNvSpPr txBox="1"/>
            <p:nvPr/>
          </p:nvSpPr>
          <p:spPr>
            <a:xfrm>
              <a:off x="398771" y="1795089"/>
              <a:ext cx="28725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B</a:t>
              </a:r>
            </a:p>
          </p:txBody>
        </p:sp>
        <p:grpSp>
          <p:nvGrpSpPr>
            <p:cNvPr id="6" name="5 Grupo"/>
            <p:cNvGrpSpPr/>
            <p:nvPr/>
          </p:nvGrpSpPr>
          <p:grpSpPr>
            <a:xfrm>
              <a:off x="476894" y="2148357"/>
              <a:ext cx="6216058" cy="1208168"/>
              <a:chOff x="469166" y="3238847"/>
              <a:chExt cx="6216058" cy="1208168"/>
            </a:xfrm>
          </p:grpSpPr>
          <p:sp>
            <p:nvSpPr>
              <p:cNvPr id="7" name="AutoShape 5"/>
              <p:cNvSpPr>
                <a:spLocks noChangeAspect="1" noChangeArrowheads="1" noTextEdit="1"/>
              </p:cNvSpPr>
              <p:nvPr/>
            </p:nvSpPr>
            <p:spPr bwMode="auto">
              <a:xfrm>
                <a:off x="720986" y="3315116"/>
                <a:ext cx="5940425" cy="8651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" name="Rectangle 18"/>
              <p:cNvSpPr>
                <a:spLocks noChangeArrowheads="1"/>
              </p:cNvSpPr>
              <p:nvPr/>
            </p:nvSpPr>
            <p:spPr bwMode="auto">
              <a:xfrm>
                <a:off x="6532824" y="3418427"/>
                <a:ext cx="152400" cy="1698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ourier New" pitchFamily="49" charset="0"/>
                    <a:cs typeface="Arial" pitchFamily="34" charset="0"/>
                  </a:rPr>
                  <a:t> 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9" name="Rectangle 22"/>
              <p:cNvSpPr>
                <a:spLocks noChangeArrowheads="1"/>
              </p:cNvSpPr>
              <p:nvPr/>
            </p:nvSpPr>
            <p:spPr bwMode="auto">
              <a:xfrm>
                <a:off x="6532824" y="3562889"/>
                <a:ext cx="152400" cy="1698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ourier New" pitchFamily="49" charset="0"/>
                    <a:cs typeface="Arial" pitchFamily="34" charset="0"/>
                  </a:rPr>
                  <a:t> 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469166" y="3432282"/>
                <a:ext cx="1245662" cy="2923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9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ourier New" pitchFamily="49" charset="0"/>
                    <a:cs typeface="Courier New" pitchFamily="49" charset="0"/>
                  </a:rPr>
                  <a:t>EST_GQ0132.E7_K03</a:t>
                </a:r>
              </a:p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9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ourier New" pitchFamily="49" charset="0"/>
                    <a:cs typeface="Courier New" pitchFamily="49" charset="0"/>
                  </a:rPr>
                  <a:t>(</a:t>
                </a:r>
                <a:r>
                  <a:rPr lang="en-US" sz="900" dirty="0" err="1" smtClean="0">
                    <a:latin typeface="Courier New" pitchFamily="49" charset="0"/>
                    <a:cs typeface="Courier New" pitchFamily="49" charset="0"/>
                  </a:rPr>
                  <a:t>e</a:t>
                </a:r>
                <a:r>
                  <a:rPr kumimoji="0" lang="en-US" sz="900" b="0" i="0" u="none" strike="noStrike" cap="none" normalizeH="0" baseline="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ourier New" pitchFamily="49" charset="0"/>
                    <a:cs typeface="Courier New" pitchFamily="49" charset="0"/>
                  </a:rPr>
                  <a:t>ndopiceasin</a:t>
                </a:r>
                <a:r>
                  <a:rPr kumimoji="0" lang="en-US" sz="1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ourier New" pitchFamily="49" charset="0"/>
                    <a:cs typeface="Courier New" pitchFamily="49" charset="0"/>
                  </a:rPr>
                  <a:t>)</a:t>
                </a:r>
              </a:p>
            </p:txBody>
          </p:sp>
          <p:sp>
            <p:nvSpPr>
              <p:cNvPr id="11" name="Rectangle 10"/>
              <p:cNvSpPr>
                <a:spLocks noChangeArrowheads="1"/>
              </p:cNvSpPr>
              <p:nvPr/>
            </p:nvSpPr>
            <p:spPr bwMode="auto">
              <a:xfrm>
                <a:off x="1884624" y="3418427"/>
                <a:ext cx="381000" cy="1698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ourier New" pitchFamily="49" charset="0"/>
                    <a:cs typeface="Arial" pitchFamily="34" charset="0"/>
                  </a:rPr>
                  <a:t>MKFT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" name="Rectangle 11"/>
              <p:cNvSpPr>
                <a:spLocks noChangeArrowheads="1"/>
              </p:cNvSpPr>
              <p:nvPr/>
            </p:nvSpPr>
            <p:spPr bwMode="auto">
              <a:xfrm>
                <a:off x="2189424" y="3418427"/>
                <a:ext cx="228600" cy="1698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ourier New" pitchFamily="49" charset="0"/>
                    <a:cs typeface="Arial" pitchFamily="34" charset="0"/>
                  </a:rPr>
                  <a:t>--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" name="Rectangle 12"/>
              <p:cNvSpPr>
                <a:spLocks noChangeArrowheads="1"/>
              </p:cNvSpPr>
              <p:nvPr/>
            </p:nvSpPr>
            <p:spPr bwMode="auto">
              <a:xfrm>
                <a:off x="2341824" y="3418427"/>
                <a:ext cx="304800" cy="1698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ourier New" pitchFamily="49" charset="0"/>
                    <a:cs typeface="Arial" pitchFamily="34" charset="0"/>
                  </a:rPr>
                  <a:t>ISI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" name="Rectangle 13"/>
              <p:cNvSpPr>
                <a:spLocks noChangeArrowheads="1"/>
              </p:cNvSpPr>
              <p:nvPr/>
            </p:nvSpPr>
            <p:spPr bwMode="auto">
              <a:xfrm>
                <a:off x="2570424" y="3418427"/>
                <a:ext cx="152400" cy="1698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ourier New" pitchFamily="49" charset="0"/>
                    <a:cs typeface="Arial" pitchFamily="34" charset="0"/>
                  </a:rPr>
                  <a:t>-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" name="Rectangle 14"/>
              <p:cNvSpPr>
                <a:spLocks noChangeArrowheads="1"/>
              </p:cNvSpPr>
              <p:nvPr/>
            </p:nvSpPr>
            <p:spPr bwMode="auto">
              <a:xfrm>
                <a:off x="2646624" y="3418427"/>
                <a:ext cx="1676400" cy="1698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ourier New" pitchFamily="49" charset="0"/>
                    <a:cs typeface="Arial" pitchFamily="34" charset="0"/>
                  </a:rPr>
                  <a:t>IAALAFFAQGIVAAPAPIPEA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" name="Rectangle 15"/>
              <p:cNvSpPr>
                <a:spLocks noChangeArrowheads="1"/>
              </p:cNvSpPr>
              <p:nvPr/>
            </p:nvSpPr>
            <p:spPr bwMode="auto">
              <a:xfrm>
                <a:off x="4246824" y="3418427"/>
                <a:ext cx="1143000" cy="1698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ourier New" pitchFamily="49" charset="0"/>
                    <a:cs typeface="Arial" pitchFamily="34" charset="0"/>
                  </a:rPr>
                  <a:t>AAVAAPEAEPKALD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" name="Rectangle 16"/>
              <p:cNvSpPr>
                <a:spLocks noChangeArrowheads="1"/>
              </p:cNvSpPr>
              <p:nvPr/>
            </p:nvSpPr>
            <p:spPr bwMode="auto">
              <a:xfrm>
                <a:off x="5313624" y="3418427"/>
                <a:ext cx="228600" cy="1698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ourier New" pitchFamily="49" charset="0"/>
                    <a:cs typeface="Arial" pitchFamily="34" charset="0"/>
                  </a:rPr>
                  <a:t>--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" name="Rectangle 17"/>
              <p:cNvSpPr>
                <a:spLocks noChangeArrowheads="1"/>
              </p:cNvSpPr>
              <p:nvPr/>
            </p:nvSpPr>
            <p:spPr bwMode="auto">
              <a:xfrm>
                <a:off x="5466024" y="3418427"/>
                <a:ext cx="1143000" cy="1698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ourier New" pitchFamily="49" charset="0"/>
                    <a:cs typeface="Arial" pitchFamily="34" charset="0"/>
                  </a:rPr>
                  <a:t>ELPELQKRGFGCN 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" name="Rectangle 19"/>
              <p:cNvSpPr>
                <a:spLocks noChangeArrowheads="1"/>
              </p:cNvSpPr>
              <p:nvPr/>
            </p:nvSpPr>
            <p:spPr bwMode="auto">
              <a:xfrm>
                <a:off x="487869" y="3238847"/>
                <a:ext cx="620363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n-US" sz="900" dirty="0" err="1" smtClean="0">
                    <a:solidFill>
                      <a:srgbClr val="000000"/>
                    </a:solidFill>
                    <a:latin typeface="Courier New" pitchFamily="49" charset="0"/>
                    <a:cs typeface="Courier New" pitchFamily="49" charset="0"/>
                  </a:rPr>
                  <a:t>Plectasin</a:t>
                </a:r>
                <a:endParaRPr kumimoji="0" 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ourier New" pitchFamily="49" charset="0"/>
                  <a:cs typeface="Courier New" pitchFamily="49" charset="0"/>
                </a:endParaRPr>
              </a:p>
            </p:txBody>
          </p:sp>
          <p:sp>
            <p:nvSpPr>
              <p:cNvPr id="20" name="Rectangle 21"/>
              <p:cNvSpPr>
                <a:spLocks noChangeArrowheads="1"/>
              </p:cNvSpPr>
              <p:nvPr/>
            </p:nvSpPr>
            <p:spPr bwMode="auto">
              <a:xfrm>
                <a:off x="1884624" y="3240626"/>
                <a:ext cx="4724400" cy="1698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ourier New" pitchFamily="49" charset="0"/>
                    <a:cs typeface="Arial" pitchFamily="34" charset="0"/>
                  </a:rPr>
                  <a:t>MQFTTILSIGITVFGLLNTGAFAAPQPVPEAYAVSDPEAHPDDFAGMDANQLQKRGFGCN 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" name="Rectangle 27"/>
              <p:cNvSpPr>
                <a:spLocks noChangeArrowheads="1"/>
              </p:cNvSpPr>
              <p:nvPr/>
            </p:nvSpPr>
            <p:spPr bwMode="auto">
              <a:xfrm>
                <a:off x="1884624" y="3562889"/>
                <a:ext cx="4648200" cy="1698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ourier New" pitchFamily="49" charset="0"/>
                    <a:cs typeface="Arial" pitchFamily="34" charset="0"/>
                  </a:rPr>
                  <a:t>*:**  :** *:.:.::  * .*** *:*** **: ***.*. :   :  :*********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" name="Rectangle 28"/>
              <p:cNvSpPr>
                <a:spLocks noChangeArrowheads="1"/>
              </p:cNvSpPr>
              <p:nvPr/>
            </p:nvSpPr>
            <p:spPr bwMode="auto">
              <a:xfrm>
                <a:off x="6456624" y="3562889"/>
                <a:ext cx="152400" cy="1698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ourier New" pitchFamily="49" charset="0"/>
                    <a:cs typeface="Arial" pitchFamily="34" charset="0"/>
                  </a:rPr>
                  <a:t> 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" name="Rectangle 33"/>
              <p:cNvSpPr>
                <a:spLocks noChangeArrowheads="1"/>
              </p:cNvSpPr>
              <p:nvPr/>
            </p:nvSpPr>
            <p:spPr bwMode="auto">
              <a:xfrm>
                <a:off x="1884624" y="3897883"/>
                <a:ext cx="533400" cy="1698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ourier New" pitchFamily="49" charset="0"/>
                    <a:cs typeface="Arial" pitchFamily="34" charset="0"/>
                  </a:rPr>
                  <a:t>GFGCNG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" name="Rectangle 34"/>
              <p:cNvSpPr>
                <a:spLocks noChangeArrowheads="1"/>
              </p:cNvSpPr>
              <p:nvPr/>
            </p:nvSpPr>
            <p:spPr bwMode="auto">
              <a:xfrm>
                <a:off x="2341824" y="3897883"/>
                <a:ext cx="152400" cy="1698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ourier New" pitchFamily="49" charset="0"/>
                    <a:cs typeface="Arial" pitchFamily="34" charset="0"/>
                  </a:rPr>
                  <a:t>-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" name="Rectangle 35"/>
              <p:cNvSpPr>
                <a:spLocks noChangeArrowheads="1"/>
              </p:cNvSpPr>
              <p:nvPr/>
            </p:nvSpPr>
            <p:spPr bwMode="auto">
              <a:xfrm>
                <a:off x="2418024" y="3897883"/>
                <a:ext cx="914400" cy="1698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ourier New" pitchFamily="49" charset="0"/>
                    <a:cs typeface="Arial" pitchFamily="34" charset="0"/>
                  </a:rPr>
                  <a:t>WPFEDDEQCHN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" name="Rectangle 36"/>
              <p:cNvSpPr>
                <a:spLocks noChangeArrowheads="1"/>
              </p:cNvSpPr>
              <p:nvPr/>
            </p:nvSpPr>
            <p:spPr bwMode="auto">
              <a:xfrm>
                <a:off x="3256224" y="3897883"/>
                <a:ext cx="1905000" cy="1698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ourier New" pitchFamily="49" charset="0"/>
                    <a:cs typeface="Arial" pitchFamily="34" charset="0"/>
                  </a:rPr>
                  <a:t>HCKTIPGYKGGYCANVGTTCKCY 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7" name="Rectangle 37"/>
              <p:cNvSpPr>
                <a:spLocks noChangeArrowheads="1"/>
              </p:cNvSpPr>
              <p:nvPr/>
            </p:nvSpPr>
            <p:spPr bwMode="auto">
              <a:xfrm>
                <a:off x="5085024" y="3897883"/>
                <a:ext cx="152400" cy="1698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ourier New" pitchFamily="49" charset="0"/>
                    <a:cs typeface="Arial" pitchFamily="34" charset="0"/>
                  </a:rPr>
                  <a:t> 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" name="Rectangle 38"/>
              <p:cNvSpPr>
                <a:spLocks noChangeArrowheads="1"/>
              </p:cNvSpPr>
              <p:nvPr/>
            </p:nvSpPr>
            <p:spPr bwMode="auto">
              <a:xfrm>
                <a:off x="487869" y="3747710"/>
                <a:ext cx="620363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n-US" sz="900" dirty="0" err="1" smtClean="0">
                    <a:solidFill>
                      <a:srgbClr val="000000"/>
                    </a:solidFill>
                    <a:latin typeface="Courier New" pitchFamily="49" charset="0"/>
                    <a:cs typeface="Arial" pitchFamily="34" charset="0"/>
                  </a:rPr>
                  <a:t>Plectasin</a:t>
                </a:r>
                <a:endParaRPr kumimoji="0" 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29" name="28 Grupo"/>
              <p:cNvGrpSpPr/>
              <p:nvPr/>
            </p:nvGrpSpPr>
            <p:grpSpPr>
              <a:xfrm>
                <a:off x="1884624" y="3732752"/>
                <a:ext cx="3276600" cy="169863"/>
                <a:chOff x="1884624" y="3844364"/>
                <a:chExt cx="3276600" cy="169863"/>
              </a:xfrm>
            </p:grpSpPr>
            <p:sp>
              <p:nvSpPr>
                <p:cNvPr id="35" name="Rectangle 40"/>
                <p:cNvSpPr>
                  <a:spLocks noChangeArrowheads="1"/>
                </p:cNvSpPr>
                <p:nvPr/>
              </p:nvSpPr>
              <p:spPr bwMode="auto">
                <a:xfrm>
                  <a:off x="1884624" y="3844364"/>
                  <a:ext cx="762000" cy="16986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0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ourier New" pitchFamily="49" charset="0"/>
                      <a:cs typeface="Arial" pitchFamily="34" charset="0"/>
                    </a:rPr>
                    <a:t>GFGCNGPWD</a:t>
                  </a:r>
                  <a:endParaRPr kumimoji="0" lang="en-US" sz="1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36" name="Rectangle 41"/>
                <p:cNvSpPr>
                  <a:spLocks noChangeArrowheads="1"/>
                </p:cNvSpPr>
                <p:nvPr/>
              </p:nvSpPr>
              <p:spPr bwMode="auto">
                <a:xfrm>
                  <a:off x="2570424" y="3844364"/>
                  <a:ext cx="152400" cy="16986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0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ourier New" pitchFamily="49" charset="0"/>
                      <a:cs typeface="Arial" pitchFamily="34" charset="0"/>
                    </a:rPr>
                    <a:t>-</a:t>
                  </a:r>
                  <a:endParaRPr kumimoji="0" lang="en-US" sz="1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37" name="Rectangle 42"/>
                <p:cNvSpPr>
                  <a:spLocks noChangeArrowheads="1"/>
                </p:cNvSpPr>
                <p:nvPr/>
              </p:nvSpPr>
              <p:spPr bwMode="auto">
                <a:xfrm>
                  <a:off x="2646624" y="3844364"/>
                  <a:ext cx="2514600" cy="16986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10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Courier New" pitchFamily="49" charset="0"/>
                      <a:cs typeface="Arial" pitchFamily="34" charset="0"/>
                    </a:rPr>
                    <a:t>EDDMQCHNHCKSIKGYKGGYCAKGGFVCKCY </a:t>
                  </a:r>
                  <a:endParaRPr kumimoji="0" lang="en-US" sz="1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30" name="Rectangle 43"/>
              <p:cNvSpPr>
                <a:spLocks noChangeArrowheads="1"/>
              </p:cNvSpPr>
              <p:nvPr/>
            </p:nvSpPr>
            <p:spPr bwMode="auto">
              <a:xfrm>
                <a:off x="5085024" y="4042345"/>
                <a:ext cx="152400" cy="1698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ourier New" pitchFamily="49" charset="0"/>
                    <a:cs typeface="Arial" pitchFamily="34" charset="0"/>
                  </a:rPr>
                  <a:t> 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" name="Rectangle 48"/>
              <p:cNvSpPr>
                <a:spLocks noChangeArrowheads="1"/>
              </p:cNvSpPr>
              <p:nvPr/>
            </p:nvSpPr>
            <p:spPr bwMode="auto">
              <a:xfrm>
                <a:off x="1884624" y="4044671"/>
                <a:ext cx="3200400" cy="1698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ourier New" pitchFamily="49" charset="0"/>
                    <a:cs typeface="Arial" pitchFamily="34" charset="0"/>
                  </a:rPr>
                  <a:t>****** *  *** *******:* ********: * .****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" name="Rectangle 49"/>
              <p:cNvSpPr>
                <a:spLocks noChangeArrowheads="1"/>
              </p:cNvSpPr>
              <p:nvPr/>
            </p:nvSpPr>
            <p:spPr bwMode="auto">
              <a:xfrm>
                <a:off x="5008824" y="4186808"/>
                <a:ext cx="152400" cy="1698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ourier New" pitchFamily="49" charset="0"/>
                    <a:cs typeface="Arial" pitchFamily="34" charset="0"/>
                  </a:rPr>
                  <a:t> 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3" name="32 CuadroTexto"/>
              <p:cNvSpPr txBox="1"/>
              <p:nvPr/>
            </p:nvSpPr>
            <p:spPr>
              <a:xfrm>
                <a:off x="4967519" y="3713481"/>
                <a:ext cx="1184940" cy="73353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s-ES" sz="1000" dirty="0" smtClean="0">
                    <a:latin typeface="Courier New" pitchFamily="49" charset="0"/>
                    <a:cs typeface="Courier New" pitchFamily="49" charset="0"/>
                  </a:rPr>
                  <a:t>100</a:t>
                </a:r>
              </a:p>
              <a:p>
                <a:pPr algn="ctr"/>
                <a:r>
                  <a:rPr lang="es-ES" sz="1000" dirty="0" smtClean="0">
                    <a:latin typeface="Courier New" pitchFamily="49" charset="0"/>
                    <a:cs typeface="Courier New" pitchFamily="49" charset="0"/>
                  </a:rPr>
                  <a:t>58</a:t>
                </a:r>
              </a:p>
              <a:p>
                <a:pPr algn="ctr">
                  <a:spcBef>
                    <a:spcPts val="100"/>
                  </a:spcBef>
                </a:pPr>
                <a:r>
                  <a:rPr lang="es-ES" sz="1000" dirty="0" smtClean="0">
                    <a:latin typeface="Courier New" pitchFamily="49" charset="0"/>
                    <a:cs typeface="Courier New" pitchFamily="49" charset="0"/>
                  </a:rPr>
                  <a:t>% </a:t>
                </a:r>
                <a:r>
                  <a:rPr lang="es-ES" sz="1000" dirty="0" err="1" smtClean="0">
                    <a:latin typeface="Courier New" pitchFamily="49" charset="0"/>
                    <a:cs typeface="Courier New" pitchFamily="49" charset="0"/>
                  </a:rPr>
                  <a:t>Similarity</a:t>
                </a:r>
                <a:r>
                  <a:rPr lang="es-ES" sz="1000" dirty="0" smtClean="0">
                    <a:latin typeface="Courier New" pitchFamily="49" charset="0"/>
                    <a:cs typeface="Courier New" pitchFamily="49" charset="0"/>
                  </a:rPr>
                  <a:t> </a:t>
                </a:r>
              </a:p>
              <a:p>
                <a:pPr algn="ctr">
                  <a:spcBef>
                    <a:spcPts val="100"/>
                  </a:spcBef>
                </a:pPr>
                <a:r>
                  <a:rPr lang="es-ES" sz="1000" dirty="0" err="1" smtClean="0">
                    <a:latin typeface="Courier New" pitchFamily="49" charset="0"/>
                    <a:cs typeface="Courier New" pitchFamily="49" charset="0"/>
                  </a:rPr>
                  <a:t>to</a:t>
                </a:r>
                <a:r>
                  <a:rPr lang="es-ES" sz="1000" dirty="0" smtClean="0">
                    <a:latin typeface="Courier New" pitchFamily="49" charset="0"/>
                    <a:cs typeface="Courier New" pitchFamily="49" charset="0"/>
                  </a:rPr>
                  <a:t> </a:t>
                </a:r>
                <a:r>
                  <a:rPr lang="es-ES" sz="1000" dirty="0" err="1" smtClean="0">
                    <a:latin typeface="Courier New" pitchFamily="49" charset="0"/>
                    <a:cs typeface="Courier New" pitchFamily="49" charset="0"/>
                  </a:rPr>
                  <a:t>plectasin</a:t>
                </a:r>
                <a:endParaRPr lang="es-ES" sz="1000" dirty="0" smtClean="0">
                  <a:latin typeface="Courier New" pitchFamily="49" charset="0"/>
                  <a:cs typeface="Courier New" pitchFamily="49" charset="0"/>
                </a:endParaRPr>
              </a:p>
            </p:txBody>
          </p:sp>
          <p:sp>
            <p:nvSpPr>
              <p:cNvPr id="34" name="Rectangle 7"/>
              <p:cNvSpPr>
                <a:spLocks noChangeArrowheads="1"/>
              </p:cNvSpPr>
              <p:nvPr/>
            </p:nvSpPr>
            <p:spPr bwMode="auto">
              <a:xfrm>
                <a:off x="506099" y="3904431"/>
                <a:ext cx="1171796" cy="2923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9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ourier New" pitchFamily="49" charset="0"/>
                    <a:cs typeface="Courier New" pitchFamily="49" charset="0"/>
                  </a:rPr>
                  <a:t>EST_GQ0132.E7_K03</a:t>
                </a:r>
              </a:p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en-US" sz="1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ourier New" pitchFamily="49" charset="0"/>
                    <a:cs typeface="Courier New" pitchFamily="49" charset="0"/>
                  </a:rPr>
                  <a:t>(</a:t>
                </a:r>
                <a:r>
                  <a:rPr lang="en-US" sz="900" dirty="0" err="1" smtClean="0">
                    <a:latin typeface="Courier New" pitchFamily="49" charset="0"/>
                    <a:cs typeface="Courier New" pitchFamily="49" charset="0"/>
                  </a:rPr>
                  <a:t>e</a:t>
                </a:r>
                <a:r>
                  <a:rPr kumimoji="0" lang="en-US" sz="900" b="0" i="0" u="none" strike="noStrike" cap="none" normalizeH="0" baseline="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ourier New" pitchFamily="49" charset="0"/>
                    <a:cs typeface="Courier New" pitchFamily="49" charset="0"/>
                  </a:rPr>
                  <a:t>ndopiceasin</a:t>
                </a:r>
                <a:r>
                  <a:rPr kumimoji="0" lang="en-US" sz="1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ourier New" pitchFamily="49" charset="0"/>
                    <a:cs typeface="Courier New" pitchFamily="49" charset="0"/>
                  </a:rPr>
                  <a:t>)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8103731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57</Words>
  <Application>Microsoft Office PowerPoint</Application>
  <PresentationFormat>Presentación en pantalla (4:3)</PresentationFormat>
  <Paragraphs>35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Pere</dc:creator>
  <cp:lastModifiedBy>Pere</cp:lastModifiedBy>
  <cp:revision>1</cp:revision>
  <dcterms:created xsi:type="dcterms:W3CDTF">2012-09-10T09:33:25Z</dcterms:created>
  <dcterms:modified xsi:type="dcterms:W3CDTF">2012-09-10T09:34:27Z</dcterms:modified>
</cp:coreProperties>
</file>