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2340" y="-10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740BF-C078-43BE-AA47-3197DD09CA6B}" type="datetimeFigureOut">
              <a:rPr lang="en-US" smtClean="0"/>
              <a:t>6/22/2012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CC6CB-A7A2-449D-B94F-7EACA68451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133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740BF-C078-43BE-AA47-3197DD09CA6B}" type="datetimeFigureOut">
              <a:rPr lang="en-US" smtClean="0"/>
              <a:t>6/22/2012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CC6CB-A7A2-449D-B94F-7EACA68451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465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740BF-C078-43BE-AA47-3197DD09CA6B}" type="datetimeFigureOut">
              <a:rPr lang="en-US" smtClean="0"/>
              <a:t>6/22/2012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CC6CB-A7A2-449D-B94F-7EACA68451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404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740BF-C078-43BE-AA47-3197DD09CA6B}" type="datetimeFigureOut">
              <a:rPr lang="en-US" smtClean="0"/>
              <a:t>6/22/2012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CC6CB-A7A2-449D-B94F-7EACA68451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671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740BF-C078-43BE-AA47-3197DD09CA6B}" type="datetimeFigureOut">
              <a:rPr lang="en-US" smtClean="0"/>
              <a:t>6/22/2012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CC6CB-A7A2-449D-B94F-7EACA68451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308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740BF-C078-43BE-AA47-3197DD09CA6B}" type="datetimeFigureOut">
              <a:rPr lang="en-US" smtClean="0"/>
              <a:t>6/22/2012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CC6CB-A7A2-449D-B94F-7EACA68451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252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740BF-C078-43BE-AA47-3197DD09CA6B}" type="datetimeFigureOut">
              <a:rPr lang="en-US" smtClean="0"/>
              <a:t>6/22/2012</a:t>
            </a:fld>
            <a:endParaRPr lang="en-U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CC6CB-A7A2-449D-B94F-7EACA68451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875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740BF-C078-43BE-AA47-3197DD09CA6B}" type="datetimeFigureOut">
              <a:rPr lang="en-US" smtClean="0"/>
              <a:t>6/22/2012</a:t>
            </a:fld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CC6CB-A7A2-449D-B94F-7EACA68451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779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740BF-C078-43BE-AA47-3197DD09CA6B}" type="datetimeFigureOut">
              <a:rPr lang="en-US" smtClean="0"/>
              <a:t>6/22/2012</a:t>
            </a:fld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CC6CB-A7A2-449D-B94F-7EACA68451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276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740BF-C078-43BE-AA47-3197DD09CA6B}" type="datetimeFigureOut">
              <a:rPr lang="en-US" smtClean="0"/>
              <a:t>6/22/2012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CC6CB-A7A2-449D-B94F-7EACA68451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210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740BF-C078-43BE-AA47-3197DD09CA6B}" type="datetimeFigureOut">
              <a:rPr lang="en-US" smtClean="0"/>
              <a:t>6/22/2012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CC6CB-A7A2-449D-B94F-7EACA68451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411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3740BF-C078-43BE-AA47-3197DD09CA6B}" type="datetimeFigureOut">
              <a:rPr lang="en-US" smtClean="0"/>
              <a:t>6/22/2012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FCC6CB-A7A2-449D-B94F-7EACA68451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246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692" y="1143000"/>
            <a:ext cx="5940425" cy="259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20"/>
          <p:cNvSpPr>
            <a:spLocks noChangeArrowheads="1"/>
          </p:cNvSpPr>
          <p:nvPr/>
        </p:nvSpPr>
        <p:spPr bwMode="auto">
          <a:xfrm>
            <a:off x="0" y="457200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lang="en-US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616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Presentación en pantalla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Pere</dc:creator>
  <cp:lastModifiedBy>Pere</cp:lastModifiedBy>
  <cp:revision>1</cp:revision>
  <dcterms:created xsi:type="dcterms:W3CDTF">2012-06-22T08:57:57Z</dcterms:created>
  <dcterms:modified xsi:type="dcterms:W3CDTF">2012-06-22T08:58:32Z</dcterms:modified>
</cp:coreProperties>
</file>