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6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55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69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96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8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74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4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5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5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77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5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8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2B43-A69B-438E-99B2-3C21BC8E3184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78470-082B-4AD7-8F1E-B222E00680F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398771" y="533400"/>
            <a:ext cx="6078228" cy="1133488"/>
            <a:chOff x="398771" y="533400"/>
            <a:chExt cx="6078228" cy="1133488"/>
          </a:xfrm>
        </p:grpSpPr>
        <p:grpSp>
          <p:nvGrpSpPr>
            <p:cNvPr id="11" name="10 Grupo"/>
            <p:cNvGrpSpPr/>
            <p:nvPr/>
          </p:nvGrpSpPr>
          <p:grpSpPr>
            <a:xfrm>
              <a:off x="919337" y="630174"/>
              <a:ext cx="5557662" cy="1036714"/>
              <a:chOff x="929740" y="4870679"/>
              <a:chExt cx="5557662" cy="1036714"/>
            </a:xfrm>
          </p:grpSpPr>
          <p:sp>
            <p:nvSpPr>
              <p:cNvPr id="13" name="12 CuadroTexto"/>
              <p:cNvSpPr txBox="1"/>
              <p:nvPr/>
            </p:nvSpPr>
            <p:spPr>
              <a:xfrm>
                <a:off x="5153809" y="4870679"/>
                <a:ext cx="1333593" cy="936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900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100</a:t>
                </a:r>
              </a:p>
              <a:p>
                <a:pPr algn="ctr"/>
                <a:r>
                  <a:rPr lang="es-ES" sz="900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78</a:t>
                </a:r>
              </a:p>
              <a:p>
                <a:pPr algn="ctr"/>
                <a:r>
                  <a:rPr lang="es-ES" sz="900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53</a:t>
                </a:r>
              </a:p>
              <a:p>
                <a:pPr algn="ctr"/>
                <a:r>
                  <a:rPr lang="en-US" sz="900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52</a:t>
                </a:r>
              </a:p>
              <a:p>
                <a:pPr algn="ctr">
                  <a:spcBef>
                    <a:spcPts val="100"/>
                  </a:spcBef>
                </a:pPr>
                <a:r>
                  <a:rPr lang="es-ES" sz="900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% </a:t>
                </a:r>
                <a:r>
                  <a:rPr lang="es-ES" sz="900" dirty="0" err="1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Similarity</a:t>
                </a:r>
                <a:r>
                  <a:rPr lang="es-ES" sz="900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 </a:t>
                </a:r>
                <a:r>
                  <a:rPr lang="es-ES" sz="900" dirty="0" err="1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to</a:t>
                </a:r>
                <a:r>
                  <a:rPr lang="es-ES" sz="900" dirty="0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 </a:t>
                </a:r>
                <a:r>
                  <a:rPr lang="es-ES" sz="900" dirty="0" err="1">
                    <a:solidFill>
                      <a:prstClr val="black"/>
                    </a:solidFill>
                    <a:latin typeface="Courier New" pitchFamily="49" charset="0"/>
                    <a:cs typeface="Courier New" pitchFamily="49" charset="0"/>
                  </a:rPr>
                  <a:t>endopiceasin</a:t>
                </a:r>
                <a:endParaRPr lang="es-ES" sz="900" dirty="0">
                  <a:solidFill>
                    <a:prstClr val="black"/>
                  </a:solidFill>
                  <a:latin typeface="Courier New" pitchFamily="49" charset="0"/>
                  <a:cs typeface="Courier New" pitchFamily="49" charset="0"/>
                </a:endParaRPr>
              </a:p>
            </p:txBody>
          </p:sp>
          <p:sp>
            <p:nvSpPr>
              <p:cNvPr id="14" name="Rectangle 6"/>
              <p:cNvSpPr>
                <a:spLocks noChangeArrowheads="1"/>
              </p:cNvSpPr>
              <p:nvPr/>
            </p:nvSpPr>
            <p:spPr bwMode="auto">
              <a:xfrm>
                <a:off x="2437865" y="4926318"/>
                <a:ext cx="69850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Rectangle 7"/>
              <p:cNvSpPr>
                <a:spLocks noChangeArrowheads="1"/>
              </p:cNvSpPr>
              <p:nvPr/>
            </p:nvSpPr>
            <p:spPr bwMode="auto">
              <a:xfrm>
                <a:off x="3330040" y="4926318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Rectangle 8"/>
              <p:cNvSpPr>
                <a:spLocks noChangeArrowheads="1"/>
              </p:cNvSpPr>
              <p:nvPr/>
            </p:nvSpPr>
            <p:spPr bwMode="auto">
              <a:xfrm>
                <a:off x="3604678" y="4926318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Rectangle 9"/>
              <p:cNvSpPr>
                <a:spLocks noChangeArrowheads="1"/>
              </p:cNvSpPr>
              <p:nvPr/>
            </p:nvSpPr>
            <p:spPr bwMode="auto">
              <a:xfrm>
                <a:off x="4358740" y="4926318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Rectangle 10"/>
              <p:cNvSpPr>
                <a:spLocks noChangeArrowheads="1"/>
              </p:cNvSpPr>
              <p:nvPr/>
            </p:nvSpPr>
            <p:spPr bwMode="auto">
              <a:xfrm>
                <a:off x="4906428" y="4926318"/>
                <a:ext cx="69850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Rectangle 11"/>
              <p:cNvSpPr>
                <a:spLocks noChangeArrowheads="1"/>
              </p:cNvSpPr>
              <p:nvPr/>
            </p:nvSpPr>
            <p:spPr bwMode="auto">
              <a:xfrm>
                <a:off x="5044540" y="4926318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Rectangle 12"/>
              <p:cNvSpPr>
                <a:spLocks noChangeArrowheads="1"/>
              </p:cNvSpPr>
              <p:nvPr/>
            </p:nvSpPr>
            <p:spPr bwMode="auto">
              <a:xfrm>
                <a:off x="929740" y="4931081"/>
                <a:ext cx="1861087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 err="1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Endopiceasin</a:t>
                </a: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             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13"/>
              <p:cNvSpPr>
                <a:spLocks noChangeArrowheads="1"/>
              </p:cNvSpPr>
              <p:nvPr/>
            </p:nvSpPr>
            <p:spPr bwMode="auto">
              <a:xfrm>
                <a:off x="2233078" y="4931081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GFG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ectangle 14"/>
              <p:cNvSpPr>
                <a:spLocks noChangeArrowheads="1"/>
              </p:cNvSpPr>
              <p:nvPr/>
            </p:nvSpPr>
            <p:spPr bwMode="auto">
              <a:xfrm>
                <a:off x="2437865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15"/>
              <p:cNvSpPr>
                <a:spLocks noChangeArrowheads="1"/>
              </p:cNvSpPr>
              <p:nvPr/>
            </p:nvSpPr>
            <p:spPr bwMode="auto">
              <a:xfrm>
                <a:off x="2507715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N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2575978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Rectangle 17"/>
              <p:cNvSpPr>
                <a:spLocks noChangeArrowheads="1"/>
              </p:cNvSpPr>
              <p:nvPr/>
            </p:nvSpPr>
            <p:spPr bwMode="auto">
              <a:xfrm>
                <a:off x="2644240" y="4931081"/>
                <a:ext cx="2063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--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Rectangle 18"/>
              <p:cNvSpPr>
                <a:spLocks noChangeArrowheads="1"/>
              </p:cNvSpPr>
              <p:nvPr/>
            </p:nvSpPr>
            <p:spPr bwMode="auto">
              <a:xfrm>
                <a:off x="2780765" y="4931081"/>
                <a:ext cx="614363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WPFEDDEQ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Rectangle 19"/>
              <p:cNvSpPr>
                <a:spLocks noChangeArrowheads="1"/>
              </p:cNvSpPr>
              <p:nvPr/>
            </p:nvSpPr>
            <p:spPr bwMode="auto">
              <a:xfrm>
                <a:off x="3330040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Rectangle 20"/>
              <p:cNvSpPr>
                <a:spLocks noChangeArrowheads="1"/>
              </p:cNvSpPr>
              <p:nvPr/>
            </p:nvSpPr>
            <p:spPr bwMode="auto">
              <a:xfrm>
                <a:off x="3398303" y="4931081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HNH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Rectangle 21"/>
              <p:cNvSpPr>
                <a:spLocks noChangeArrowheads="1"/>
              </p:cNvSpPr>
              <p:nvPr/>
            </p:nvSpPr>
            <p:spPr bwMode="auto">
              <a:xfrm>
                <a:off x="3604678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Rectangle 22"/>
              <p:cNvSpPr>
                <a:spLocks noChangeArrowheads="1"/>
              </p:cNvSpPr>
              <p:nvPr/>
            </p:nvSpPr>
            <p:spPr bwMode="auto">
              <a:xfrm>
                <a:off x="3672940" y="4931081"/>
                <a:ext cx="75088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KTIPGYKGGY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" name="Rectangle 23"/>
              <p:cNvSpPr>
                <a:spLocks noChangeArrowheads="1"/>
              </p:cNvSpPr>
              <p:nvPr/>
            </p:nvSpPr>
            <p:spPr bwMode="auto">
              <a:xfrm>
                <a:off x="4358740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Rectangle 24"/>
              <p:cNvSpPr>
                <a:spLocks noChangeArrowheads="1"/>
              </p:cNvSpPr>
              <p:nvPr/>
            </p:nvSpPr>
            <p:spPr bwMode="auto">
              <a:xfrm>
                <a:off x="4427003" y="4931081"/>
                <a:ext cx="2063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AN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" name="Rectangle 25"/>
              <p:cNvSpPr>
                <a:spLocks noChangeArrowheads="1"/>
              </p:cNvSpPr>
              <p:nvPr/>
            </p:nvSpPr>
            <p:spPr bwMode="auto">
              <a:xfrm>
                <a:off x="4563528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-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Rectangle 26"/>
              <p:cNvSpPr>
                <a:spLocks noChangeArrowheads="1"/>
              </p:cNvSpPr>
              <p:nvPr/>
            </p:nvSpPr>
            <p:spPr bwMode="auto">
              <a:xfrm>
                <a:off x="4633378" y="4931081"/>
                <a:ext cx="341313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VGTT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Rectangle 27"/>
              <p:cNvSpPr>
                <a:spLocks noChangeArrowheads="1"/>
              </p:cNvSpPr>
              <p:nvPr/>
            </p:nvSpPr>
            <p:spPr bwMode="auto">
              <a:xfrm>
                <a:off x="4906428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6" name="Rectangle 28"/>
              <p:cNvSpPr>
                <a:spLocks noChangeArrowheads="1"/>
              </p:cNvSpPr>
              <p:nvPr/>
            </p:nvSpPr>
            <p:spPr bwMode="auto">
              <a:xfrm>
                <a:off x="4976278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K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Rectangle 29"/>
              <p:cNvSpPr>
                <a:spLocks noChangeArrowheads="1"/>
              </p:cNvSpPr>
              <p:nvPr/>
            </p:nvSpPr>
            <p:spPr bwMode="auto">
              <a:xfrm>
                <a:off x="5044540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Rectangle 30"/>
              <p:cNvSpPr>
                <a:spLocks noChangeArrowheads="1"/>
              </p:cNvSpPr>
              <p:nvPr/>
            </p:nvSpPr>
            <p:spPr bwMode="auto">
              <a:xfrm>
                <a:off x="5112803" y="4931081"/>
                <a:ext cx="138113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Y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Rectangle 31"/>
              <p:cNvSpPr>
                <a:spLocks noChangeArrowheads="1"/>
              </p:cNvSpPr>
              <p:nvPr/>
            </p:nvSpPr>
            <p:spPr bwMode="auto">
              <a:xfrm>
                <a:off x="5387440" y="493108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Rectangle 32"/>
              <p:cNvSpPr>
                <a:spLocks noChangeArrowheads="1"/>
              </p:cNvSpPr>
              <p:nvPr/>
            </p:nvSpPr>
            <p:spPr bwMode="auto">
              <a:xfrm>
                <a:off x="2437865" y="5056493"/>
                <a:ext cx="69850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Rectangle 33"/>
              <p:cNvSpPr>
                <a:spLocks noChangeArrowheads="1"/>
              </p:cNvSpPr>
              <p:nvPr/>
            </p:nvSpPr>
            <p:spPr bwMode="auto">
              <a:xfrm>
                <a:off x="3330040" y="5056493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Rectangle 34"/>
              <p:cNvSpPr>
                <a:spLocks noChangeArrowheads="1"/>
              </p:cNvSpPr>
              <p:nvPr/>
            </p:nvSpPr>
            <p:spPr bwMode="auto">
              <a:xfrm>
                <a:off x="3604678" y="5056493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Rectangle 35"/>
              <p:cNvSpPr>
                <a:spLocks noChangeArrowheads="1"/>
              </p:cNvSpPr>
              <p:nvPr/>
            </p:nvSpPr>
            <p:spPr bwMode="auto">
              <a:xfrm>
                <a:off x="4358740" y="5056493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Rectangle 36"/>
              <p:cNvSpPr>
                <a:spLocks noChangeArrowheads="1"/>
              </p:cNvSpPr>
              <p:nvPr/>
            </p:nvSpPr>
            <p:spPr bwMode="auto">
              <a:xfrm>
                <a:off x="4906428" y="5056493"/>
                <a:ext cx="69850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Rectangle 37"/>
              <p:cNvSpPr>
                <a:spLocks noChangeArrowheads="1"/>
              </p:cNvSpPr>
              <p:nvPr/>
            </p:nvSpPr>
            <p:spPr bwMode="auto">
              <a:xfrm>
                <a:off x="5044540" y="5056493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Rectangle 38"/>
              <p:cNvSpPr>
                <a:spLocks noChangeArrowheads="1"/>
              </p:cNvSpPr>
              <p:nvPr/>
            </p:nvSpPr>
            <p:spPr bwMode="auto">
              <a:xfrm>
                <a:off x="929740" y="5061256"/>
                <a:ext cx="965008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 err="1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s</a:t>
                </a:r>
                <a:r>
                  <a:rPr lang="en-US" sz="900" dirty="0" err="1" smtClean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p</a:t>
                </a:r>
                <a:r>
                  <a:rPr lang="en-US" sz="900" dirty="0" smtClean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|Q53I06.1|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Rectangle 39"/>
              <p:cNvSpPr>
                <a:spLocks noChangeArrowheads="1"/>
              </p:cNvSpPr>
              <p:nvPr/>
            </p:nvSpPr>
            <p:spPr bwMode="auto">
              <a:xfrm>
                <a:off x="1547278" y="5061256"/>
                <a:ext cx="75088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        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Rectangle 40"/>
              <p:cNvSpPr>
                <a:spLocks noChangeArrowheads="1"/>
              </p:cNvSpPr>
              <p:nvPr/>
            </p:nvSpPr>
            <p:spPr bwMode="auto">
              <a:xfrm>
                <a:off x="2233078" y="5061256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GFG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Rectangle 41"/>
              <p:cNvSpPr>
                <a:spLocks noChangeArrowheads="1"/>
              </p:cNvSpPr>
              <p:nvPr/>
            </p:nvSpPr>
            <p:spPr bwMode="auto">
              <a:xfrm>
                <a:off x="2437865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Rectangle 42"/>
              <p:cNvSpPr>
                <a:spLocks noChangeArrowheads="1"/>
              </p:cNvSpPr>
              <p:nvPr/>
            </p:nvSpPr>
            <p:spPr bwMode="auto">
              <a:xfrm>
                <a:off x="2507715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N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Rectangle 43"/>
              <p:cNvSpPr>
                <a:spLocks noChangeArrowheads="1"/>
              </p:cNvSpPr>
              <p:nvPr/>
            </p:nvSpPr>
            <p:spPr bwMode="auto">
              <a:xfrm>
                <a:off x="2575978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Rectangle 44"/>
              <p:cNvSpPr>
                <a:spLocks noChangeArrowheads="1"/>
              </p:cNvSpPr>
              <p:nvPr/>
            </p:nvSpPr>
            <p:spPr bwMode="auto">
              <a:xfrm>
                <a:off x="2644240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-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Rectangle 45"/>
              <p:cNvSpPr>
                <a:spLocks noChangeArrowheads="1"/>
              </p:cNvSpPr>
              <p:nvPr/>
            </p:nvSpPr>
            <p:spPr bwMode="auto">
              <a:xfrm>
                <a:off x="2712503" y="5061256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PWD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4" name="Rectangle 46"/>
              <p:cNvSpPr>
                <a:spLocks noChangeArrowheads="1"/>
              </p:cNvSpPr>
              <p:nvPr/>
            </p:nvSpPr>
            <p:spPr bwMode="auto">
              <a:xfrm>
                <a:off x="2918878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-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5" name="Rectangle 47"/>
              <p:cNvSpPr>
                <a:spLocks noChangeArrowheads="1"/>
              </p:cNvSpPr>
              <p:nvPr/>
            </p:nvSpPr>
            <p:spPr bwMode="auto">
              <a:xfrm>
                <a:off x="2987140" y="5061256"/>
                <a:ext cx="4095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EDDMQ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Rectangle 48"/>
              <p:cNvSpPr>
                <a:spLocks noChangeArrowheads="1"/>
              </p:cNvSpPr>
              <p:nvPr/>
            </p:nvSpPr>
            <p:spPr bwMode="auto">
              <a:xfrm>
                <a:off x="3330040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Rectangle 49"/>
              <p:cNvSpPr>
                <a:spLocks noChangeArrowheads="1"/>
              </p:cNvSpPr>
              <p:nvPr/>
            </p:nvSpPr>
            <p:spPr bwMode="auto">
              <a:xfrm>
                <a:off x="3398303" y="5061256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HNH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Rectangle 50"/>
              <p:cNvSpPr>
                <a:spLocks noChangeArrowheads="1"/>
              </p:cNvSpPr>
              <p:nvPr/>
            </p:nvSpPr>
            <p:spPr bwMode="auto">
              <a:xfrm>
                <a:off x="3604678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Rectangle 51"/>
              <p:cNvSpPr>
                <a:spLocks noChangeArrowheads="1"/>
              </p:cNvSpPr>
              <p:nvPr/>
            </p:nvSpPr>
            <p:spPr bwMode="auto">
              <a:xfrm>
                <a:off x="3672940" y="5061256"/>
                <a:ext cx="75088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KSIKGYKGGY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0" name="Rectangle 52"/>
              <p:cNvSpPr>
                <a:spLocks noChangeArrowheads="1"/>
              </p:cNvSpPr>
              <p:nvPr/>
            </p:nvSpPr>
            <p:spPr bwMode="auto">
              <a:xfrm>
                <a:off x="4358740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Rectangle 53"/>
              <p:cNvSpPr>
                <a:spLocks noChangeArrowheads="1"/>
              </p:cNvSpPr>
              <p:nvPr/>
            </p:nvSpPr>
            <p:spPr bwMode="auto">
              <a:xfrm>
                <a:off x="4427003" y="5061256"/>
                <a:ext cx="2063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AK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Rectangle 54"/>
              <p:cNvSpPr>
                <a:spLocks noChangeArrowheads="1"/>
              </p:cNvSpPr>
              <p:nvPr/>
            </p:nvSpPr>
            <p:spPr bwMode="auto">
              <a:xfrm>
                <a:off x="4563528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-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" name="Rectangle 55"/>
              <p:cNvSpPr>
                <a:spLocks noChangeArrowheads="1"/>
              </p:cNvSpPr>
              <p:nvPr/>
            </p:nvSpPr>
            <p:spPr bwMode="auto">
              <a:xfrm>
                <a:off x="4633378" y="5061256"/>
                <a:ext cx="2063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GG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" name="Rectangle 56"/>
              <p:cNvSpPr>
                <a:spLocks noChangeArrowheads="1"/>
              </p:cNvSpPr>
              <p:nvPr/>
            </p:nvSpPr>
            <p:spPr bwMode="auto">
              <a:xfrm>
                <a:off x="4769903" y="5061256"/>
                <a:ext cx="2063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FV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Rectangle 57"/>
              <p:cNvSpPr>
                <a:spLocks noChangeArrowheads="1"/>
              </p:cNvSpPr>
              <p:nvPr/>
            </p:nvSpPr>
            <p:spPr bwMode="auto">
              <a:xfrm>
                <a:off x="4906428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Rectangle 58"/>
              <p:cNvSpPr>
                <a:spLocks noChangeArrowheads="1"/>
              </p:cNvSpPr>
              <p:nvPr/>
            </p:nvSpPr>
            <p:spPr bwMode="auto">
              <a:xfrm>
                <a:off x="4976278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K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7" name="Rectangle 59"/>
              <p:cNvSpPr>
                <a:spLocks noChangeArrowheads="1"/>
              </p:cNvSpPr>
              <p:nvPr/>
            </p:nvSpPr>
            <p:spPr bwMode="auto">
              <a:xfrm>
                <a:off x="5044540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" name="Rectangle 60"/>
              <p:cNvSpPr>
                <a:spLocks noChangeArrowheads="1"/>
              </p:cNvSpPr>
              <p:nvPr/>
            </p:nvSpPr>
            <p:spPr bwMode="auto">
              <a:xfrm>
                <a:off x="5112803" y="5061256"/>
                <a:ext cx="138113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Y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Rectangle 61"/>
              <p:cNvSpPr>
                <a:spLocks noChangeArrowheads="1"/>
              </p:cNvSpPr>
              <p:nvPr/>
            </p:nvSpPr>
            <p:spPr bwMode="auto">
              <a:xfrm>
                <a:off x="5387440" y="5061256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0" name="Rectangle 62"/>
              <p:cNvSpPr>
                <a:spLocks noChangeArrowheads="1"/>
              </p:cNvSpPr>
              <p:nvPr/>
            </p:nvSpPr>
            <p:spPr bwMode="auto">
              <a:xfrm>
                <a:off x="2437865" y="5185081"/>
                <a:ext cx="69850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Rectangle 63"/>
              <p:cNvSpPr>
                <a:spLocks noChangeArrowheads="1"/>
              </p:cNvSpPr>
              <p:nvPr/>
            </p:nvSpPr>
            <p:spPr bwMode="auto">
              <a:xfrm>
                <a:off x="3330040" y="5185081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Rectangle 64"/>
              <p:cNvSpPr>
                <a:spLocks noChangeArrowheads="1"/>
              </p:cNvSpPr>
              <p:nvPr/>
            </p:nvSpPr>
            <p:spPr bwMode="auto">
              <a:xfrm>
                <a:off x="3604678" y="5185081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Rectangle 65"/>
              <p:cNvSpPr>
                <a:spLocks noChangeArrowheads="1"/>
              </p:cNvSpPr>
              <p:nvPr/>
            </p:nvSpPr>
            <p:spPr bwMode="auto">
              <a:xfrm>
                <a:off x="4358740" y="5185081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Rectangle 66"/>
              <p:cNvSpPr>
                <a:spLocks noChangeArrowheads="1"/>
              </p:cNvSpPr>
              <p:nvPr/>
            </p:nvSpPr>
            <p:spPr bwMode="auto">
              <a:xfrm>
                <a:off x="4906428" y="5185081"/>
                <a:ext cx="69850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Rectangle 67"/>
              <p:cNvSpPr>
                <a:spLocks noChangeArrowheads="1"/>
              </p:cNvSpPr>
              <p:nvPr/>
            </p:nvSpPr>
            <p:spPr bwMode="auto">
              <a:xfrm>
                <a:off x="5044540" y="5185081"/>
                <a:ext cx="68263" cy="13017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Rectangle 68"/>
              <p:cNvSpPr>
                <a:spLocks noChangeArrowheads="1"/>
              </p:cNvSpPr>
              <p:nvPr/>
            </p:nvSpPr>
            <p:spPr bwMode="auto">
              <a:xfrm>
                <a:off x="929740" y="5191431"/>
                <a:ext cx="137858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 err="1" smtClean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gb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Rectangle 69"/>
              <p:cNvSpPr>
                <a:spLocks noChangeArrowheads="1"/>
              </p:cNvSpPr>
              <p:nvPr/>
            </p:nvSpPr>
            <p:spPr bwMode="auto">
              <a:xfrm>
                <a:off x="1137307" y="5200058"/>
                <a:ext cx="124072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 smtClean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|BAB41027.1|     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Rectangle 70"/>
              <p:cNvSpPr>
                <a:spLocks noChangeArrowheads="1"/>
              </p:cNvSpPr>
              <p:nvPr/>
            </p:nvSpPr>
            <p:spPr bwMode="auto">
              <a:xfrm>
                <a:off x="2233078" y="5191431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GYG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71"/>
              <p:cNvSpPr>
                <a:spLocks noChangeArrowheads="1"/>
              </p:cNvSpPr>
              <p:nvPr/>
            </p:nvSpPr>
            <p:spPr bwMode="auto">
              <a:xfrm>
                <a:off x="2437865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72"/>
              <p:cNvSpPr>
                <a:spLocks noChangeArrowheads="1"/>
              </p:cNvSpPr>
              <p:nvPr/>
            </p:nvSpPr>
            <p:spPr bwMode="auto">
              <a:xfrm>
                <a:off x="2507715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P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Rectangle 73"/>
              <p:cNvSpPr>
                <a:spLocks noChangeArrowheads="1"/>
              </p:cNvSpPr>
              <p:nvPr/>
            </p:nvSpPr>
            <p:spPr bwMode="auto">
              <a:xfrm>
                <a:off x="2575978" y="5191431"/>
                <a:ext cx="2063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FN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Rectangle 74"/>
              <p:cNvSpPr>
                <a:spLocks noChangeArrowheads="1"/>
              </p:cNvSpPr>
              <p:nvPr/>
            </p:nvSpPr>
            <p:spPr bwMode="auto">
              <a:xfrm>
                <a:off x="2712503" y="5191431"/>
                <a:ext cx="47783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------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3" name="Rectangle 75"/>
              <p:cNvSpPr>
                <a:spLocks noChangeArrowheads="1"/>
              </p:cNvSpPr>
              <p:nvPr/>
            </p:nvSpPr>
            <p:spPr bwMode="auto">
              <a:xfrm>
                <a:off x="3123665" y="5191431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QYQ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4" name="Rectangle 76"/>
              <p:cNvSpPr>
                <a:spLocks noChangeArrowheads="1"/>
              </p:cNvSpPr>
              <p:nvPr/>
            </p:nvSpPr>
            <p:spPr bwMode="auto">
              <a:xfrm>
                <a:off x="3330040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5" name="Rectangle 77"/>
              <p:cNvSpPr>
                <a:spLocks noChangeArrowheads="1"/>
              </p:cNvSpPr>
              <p:nvPr/>
            </p:nvSpPr>
            <p:spPr bwMode="auto">
              <a:xfrm>
                <a:off x="3398303" y="5191431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HSH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6" name="Rectangle 78"/>
              <p:cNvSpPr>
                <a:spLocks noChangeArrowheads="1"/>
              </p:cNvSpPr>
              <p:nvPr/>
            </p:nvSpPr>
            <p:spPr bwMode="auto">
              <a:xfrm>
                <a:off x="3604678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Rectangle 79"/>
              <p:cNvSpPr>
                <a:spLocks noChangeArrowheads="1"/>
              </p:cNvSpPr>
              <p:nvPr/>
            </p:nvSpPr>
            <p:spPr bwMode="auto">
              <a:xfrm>
                <a:off x="3672940" y="5191431"/>
                <a:ext cx="75088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RGIRGYKGGY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Rectangle 80"/>
              <p:cNvSpPr>
                <a:spLocks noChangeArrowheads="1"/>
              </p:cNvSpPr>
              <p:nvPr/>
            </p:nvSpPr>
            <p:spPr bwMode="auto">
              <a:xfrm>
                <a:off x="4358740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Rectangle 81"/>
              <p:cNvSpPr>
                <a:spLocks noChangeArrowheads="1"/>
              </p:cNvSpPr>
              <p:nvPr/>
            </p:nvSpPr>
            <p:spPr bwMode="auto">
              <a:xfrm>
                <a:off x="4427003" y="5191431"/>
                <a:ext cx="54768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TGRFKQT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0" name="Rectangle 82"/>
              <p:cNvSpPr>
                <a:spLocks noChangeArrowheads="1"/>
              </p:cNvSpPr>
              <p:nvPr/>
            </p:nvSpPr>
            <p:spPr bwMode="auto">
              <a:xfrm>
                <a:off x="4906428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" name="Rectangle 83"/>
              <p:cNvSpPr>
                <a:spLocks noChangeArrowheads="1"/>
              </p:cNvSpPr>
              <p:nvPr/>
            </p:nvSpPr>
            <p:spPr bwMode="auto">
              <a:xfrm>
                <a:off x="4976278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K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Rectangle 84"/>
              <p:cNvSpPr>
                <a:spLocks noChangeArrowheads="1"/>
              </p:cNvSpPr>
              <p:nvPr/>
            </p:nvSpPr>
            <p:spPr bwMode="auto">
              <a:xfrm>
                <a:off x="5044540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Rectangle 85"/>
              <p:cNvSpPr>
                <a:spLocks noChangeArrowheads="1"/>
              </p:cNvSpPr>
              <p:nvPr/>
            </p:nvSpPr>
            <p:spPr bwMode="auto">
              <a:xfrm>
                <a:off x="5112803" y="5191431"/>
                <a:ext cx="138113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Y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Rectangle 86"/>
              <p:cNvSpPr>
                <a:spLocks noChangeArrowheads="1"/>
              </p:cNvSpPr>
              <p:nvPr/>
            </p:nvSpPr>
            <p:spPr bwMode="auto">
              <a:xfrm>
                <a:off x="5387440" y="5191431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5" name="Rectangle 87"/>
              <p:cNvSpPr>
                <a:spLocks noChangeArrowheads="1"/>
              </p:cNvSpPr>
              <p:nvPr/>
            </p:nvSpPr>
            <p:spPr bwMode="auto">
              <a:xfrm>
                <a:off x="2437865" y="5315256"/>
                <a:ext cx="69850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Rectangle 88"/>
              <p:cNvSpPr>
                <a:spLocks noChangeArrowheads="1"/>
              </p:cNvSpPr>
              <p:nvPr/>
            </p:nvSpPr>
            <p:spPr bwMode="auto">
              <a:xfrm>
                <a:off x="3330040" y="5315256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Rectangle 89"/>
              <p:cNvSpPr>
                <a:spLocks noChangeArrowheads="1"/>
              </p:cNvSpPr>
              <p:nvPr/>
            </p:nvSpPr>
            <p:spPr bwMode="auto">
              <a:xfrm>
                <a:off x="3604678" y="5315256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Rectangle 90"/>
              <p:cNvSpPr>
                <a:spLocks noChangeArrowheads="1"/>
              </p:cNvSpPr>
              <p:nvPr/>
            </p:nvSpPr>
            <p:spPr bwMode="auto">
              <a:xfrm>
                <a:off x="4358740" y="5315256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Rectangle 91"/>
              <p:cNvSpPr>
                <a:spLocks noChangeArrowheads="1"/>
              </p:cNvSpPr>
              <p:nvPr/>
            </p:nvSpPr>
            <p:spPr bwMode="auto">
              <a:xfrm>
                <a:off x="4906428" y="5315256"/>
                <a:ext cx="69850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Rectangle 92"/>
              <p:cNvSpPr>
                <a:spLocks noChangeArrowheads="1"/>
              </p:cNvSpPr>
              <p:nvPr/>
            </p:nvSpPr>
            <p:spPr bwMode="auto">
              <a:xfrm>
                <a:off x="5044540" y="5315256"/>
                <a:ext cx="68263" cy="12858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Rectangle 93"/>
              <p:cNvSpPr>
                <a:spLocks noChangeArrowheads="1"/>
              </p:cNvSpPr>
              <p:nvPr/>
            </p:nvSpPr>
            <p:spPr bwMode="auto">
              <a:xfrm>
                <a:off x="929740" y="5320018"/>
                <a:ext cx="137858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 err="1" smtClean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gb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2" name="Rectangle 94"/>
              <p:cNvSpPr>
                <a:spLocks noChangeArrowheads="1"/>
              </p:cNvSpPr>
              <p:nvPr/>
            </p:nvSpPr>
            <p:spPr bwMode="auto">
              <a:xfrm>
                <a:off x="1137307" y="5328645"/>
                <a:ext cx="124072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 smtClean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|ABI52817.1|     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3" name="Rectangle 95"/>
              <p:cNvSpPr>
                <a:spLocks noChangeArrowheads="1"/>
              </p:cNvSpPr>
              <p:nvPr/>
            </p:nvSpPr>
            <p:spPr bwMode="auto">
              <a:xfrm>
                <a:off x="2233078" y="5320018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GYG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" name="Rectangle 96"/>
              <p:cNvSpPr>
                <a:spLocks noChangeArrowheads="1"/>
              </p:cNvSpPr>
              <p:nvPr/>
            </p:nvSpPr>
            <p:spPr bwMode="auto">
              <a:xfrm>
                <a:off x="2437865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" name="Rectangle 97"/>
              <p:cNvSpPr>
                <a:spLocks noChangeArrowheads="1"/>
              </p:cNvSpPr>
              <p:nvPr/>
            </p:nvSpPr>
            <p:spPr bwMode="auto">
              <a:xfrm>
                <a:off x="2507715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P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6" name="Rectangle 98"/>
              <p:cNvSpPr>
                <a:spLocks noChangeArrowheads="1"/>
              </p:cNvSpPr>
              <p:nvPr/>
            </p:nvSpPr>
            <p:spPr bwMode="auto">
              <a:xfrm>
                <a:off x="2575978" y="5320018"/>
                <a:ext cx="2063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FN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7" name="Rectangle 99"/>
              <p:cNvSpPr>
                <a:spLocks noChangeArrowheads="1"/>
              </p:cNvSpPr>
              <p:nvPr/>
            </p:nvSpPr>
            <p:spPr bwMode="auto">
              <a:xfrm>
                <a:off x="2712503" y="5320018"/>
                <a:ext cx="47783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------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8" name="Rectangle 100"/>
              <p:cNvSpPr>
                <a:spLocks noChangeArrowheads="1"/>
              </p:cNvSpPr>
              <p:nvPr/>
            </p:nvSpPr>
            <p:spPr bwMode="auto">
              <a:xfrm>
                <a:off x="3123665" y="5320018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QYE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9" name="Rectangle 101"/>
              <p:cNvSpPr>
                <a:spLocks noChangeArrowheads="1"/>
              </p:cNvSpPr>
              <p:nvPr/>
            </p:nvSpPr>
            <p:spPr bwMode="auto">
              <a:xfrm>
                <a:off x="3330040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0" name="Rectangle 102"/>
              <p:cNvSpPr>
                <a:spLocks noChangeArrowheads="1"/>
              </p:cNvSpPr>
              <p:nvPr/>
            </p:nvSpPr>
            <p:spPr bwMode="auto">
              <a:xfrm>
                <a:off x="3398303" y="5320018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HNH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" name="Rectangle 103"/>
              <p:cNvSpPr>
                <a:spLocks noChangeArrowheads="1"/>
              </p:cNvSpPr>
              <p:nvPr/>
            </p:nvSpPr>
            <p:spPr bwMode="auto">
              <a:xfrm>
                <a:off x="3604678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2" name="Rectangle 104"/>
              <p:cNvSpPr>
                <a:spLocks noChangeArrowheads="1"/>
              </p:cNvSpPr>
              <p:nvPr/>
            </p:nvSpPr>
            <p:spPr bwMode="auto">
              <a:xfrm>
                <a:off x="3672940" y="5320018"/>
                <a:ext cx="75088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KGVPGYKGGY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" name="Rectangle 105"/>
              <p:cNvSpPr>
                <a:spLocks noChangeArrowheads="1"/>
              </p:cNvSpPr>
              <p:nvPr/>
            </p:nvSpPr>
            <p:spPr bwMode="auto">
              <a:xfrm>
                <a:off x="4358740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" name="Rectangle 106"/>
              <p:cNvSpPr>
                <a:spLocks noChangeArrowheads="1"/>
              </p:cNvSpPr>
              <p:nvPr/>
            </p:nvSpPr>
            <p:spPr bwMode="auto">
              <a:xfrm>
                <a:off x="4427003" y="5320018"/>
                <a:ext cx="547688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DGFLKMT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" name="Rectangle 107"/>
              <p:cNvSpPr>
                <a:spLocks noChangeArrowheads="1"/>
              </p:cNvSpPr>
              <p:nvPr/>
            </p:nvSpPr>
            <p:spPr bwMode="auto">
              <a:xfrm>
                <a:off x="4906428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6" name="Rectangle 108"/>
              <p:cNvSpPr>
                <a:spLocks noChangeArrowheads="1"/>
              </p:cNvSpPr>
              <p:nvPr/>
            </p:nvSpPr>
            <p:spPr bwMode="auto">
              <a:xfrm>
                <a:off x="4976278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R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" name="Rectangle 109"/>
              <p:cNvSpPr>
                <a:spLocks noChangeArrowheads="1"/>
              </p:cNvSpPr>
              <p:nvPr/>
            </p:nvSpPr>
            <p:spPr bwMode="auto">
              <a:xfrm>
                <a:off x="5044540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C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" name="Rectangle 110"/>
              <p:cNvSpPr>
                <a:spLocks noChangeArrowheads="1"/>
              </p:cNvSpPr>
              <p:nvPr/>
            </p:nvSpPr>
            <p:spPr bwMode="auto">
              <a:xfrm>
                <a:off x="5112803" y="5320018"/>
                <a:ext cx="138113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Y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" name="Rectangle 111"/>
              <p:cNvSpPr>
                <a:spLocks noChangeArrowheads="1"/>
              </p:cNvSpPr>
              <p:nvPr/>
            </p:nvSpPr>
            <p:spPr bwMode="auto">
              <a:xfrm>
                <a:off x="5387440" y="532001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Rectangle 112"/>
              <p:cNvSpPr>
                <a:spLocks noChangeArrowheads="1"/>
              </p:cNvSpPr>
              <p:nvPr/>
            </p:nvSpPr>
            <p:spPr bwMode="auto">
              <a:xfrm>
                <a:off x="929740" y="5450193"/>
                <a:ext cx="13652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                  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Rectangle 113"/>
              <p:cNvSpPr>
                <a:spLocks noChangeArrowheads="1"/>
              </p:cNvSpPr>
              <p:nvPr/>
            </p:nvSpPr>
            <p:spPr bwMode="auto">
              <a:xfrm>
                <a:off x="2233078" y="5440668"/>
                <a:ext cx="344488" cy="138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*:**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Rectangle 114"/>
              <p:cNvSpPr>
                <a:spLocks noChangeArrowheads="1"/>
              </p:cNvSpPr>
              <p:nvPr/>
            </p:nvSpPr>
            <p:spPr bwMode="auto">
              <a:xfrm>
                <a:off x="2507715" y="5440668"/>
                <a:ext cx="273050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 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" name="Rectangle 115"/>
              <p:cNvSpPr>
                <a:spLocks noChangeArrowheads="1"/>
              </p:cNvSpPr>
              <p:nvPr/>
            </p:nvSpPr>
            <p:spPr bwMode="auto">
              <a:xfrm>
                <a:off x="2712503" y="544066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Rectangle 116"/>
              <p:cNvSpPr>
                <a:spLocks noChangeArrowheads="1"/>
              </p:cNvSpPr>
              <p:nvPr/>
            </p:nvSpPr>
            <p:spPr bwMode="auto">
              <a:xfrm>
                <a:off x="2780765" y="5440668"/>
                <a:ext cx="40957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    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Rectangle 117"/>
              <p:cNvSpPr>
                <a:spLocks noChangeArrowheads="1"/>
              </p:cNvSpPr>
              <p:nvPr/>
            </p:nvSpPr>
            <p:spPr bwMode="auto">
              <a:xfrm>
                <a:off x="3123665" y="5440668"/>
                <a:ext cx="1309654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: :**.**: : *******</a:t>
                </a:r>
                <a:endParaRPr lang="en-US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6" name="Rectangle 118"/>
              <p:cNvSpPr>
                <a:spLocks noChangeArrowheads="1"/>
              </p:cNvSpPr>
              <p:nvPr/>
            </p:nvSpPr>
            <p:spPr bwMode="auto">
              <a:xfrm>
                <a:off x="5181065" y="5440668"/>
                <a:ext cx="136525" cy="153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>
                    <a:solidFill>
                      <a:srgbClr val="000000"/>
                    </a:solidFill>
                    <a:latin typeface="Courier New" pitchFamily="49" charset="0"/>
                    <a:cs typeface="Arial" pitchFamily="34" charset="0"/>
                  </a:rPr>
                  <a:t> </a:t>
                </a:r>
                <a:endParaRPr lang="en-US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7" name="2874 Grupo"/>
              <p:cNvGrpSpPr/>
              <p:nvPr/>
            </p:nvGrpSpPr>
            <p:grpSpPr>
              <a:xfrm>
                <a:off x="2486808" y="5574018"/>
                <a:ext cx="1911929" cy="333375"/>
                <a:chOff x="0" y="0"/>
                <a:chExt cx="3595761" cy="333375"/>
              </a:xfrm>
            </p:grpSpPr>
            <p:cxnSp>
              <p:nvCxnSpPr>
                <p:cNvPr id="137" name="2887 Conector recto"/>
                <p:cNvCxnSpPr/>
                <p:nvPr/>
              </p:nvCxnSpPr>
              <p:spPr>
                <a:xfrm>
                  <a:off x="6424" y="0"/>
                  <a:ext cx="0" cy="33337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2888 Conector recto"/>
                <p:cNvCxnSpPr/>
                <p:nvPr/>
              </p:nvCxnSpPr>
              <p:spPr>
                <a:xfrm>
                  <a:off x="0" y="324810"/>
                  <a:ext cx="3595761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2889 Conector recto"/>
                <p:cNvCxnSpPr/>
                <p:nvPr/>
              </p:nvCxnSpPr>
              <p:spPr>
                <a:xfrm>
                  <a:off x="3595761" y="0"/>
                  <a:ext cx="0" cy="33337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8" name="2874 Grupo"/>
              <p:cNvGrpSpPr/>
              <p:nvPr/>
            </p:nvGrpSpPr>
            <p:grpSpPr>
              <a:xfrm>
                <a:off x="3363201" y="5576884"/>
                <a:ext cx="1605551" cy="244039"/>
                <a:chOff x="0" y="0"/>
                <a:chExt cx="3595761" cy="333375"/>
              </a:xfrm>
            </p:grpSpPr>
            <p:cxnSp>
              <p:nvCxnSpPr>
                <p:cNvPr id="134" name="2887 Conector recto"/>
                <p:cNvCxnSpPr/>
                <p:nvPr/>
              </p:nvCxnSpPr>
              <p:spPr>
                <a:xfrm>
                  <a:off x="6424" y="0"/>
                  <a:ext cx="0" cy="33337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2888 Conector recto"/>
                <p:cNvCxnSpPr/>
                <p:nvPr/>
              </p:nvCxnSpPr>
              <p:spPr>
                <a:xfrm>
                  <a:off x="0" y="324810"/>
                  <a:ext cx="3595761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2889 Conector recto"/>
                <p:cNvCxnSpPr/>
                <p:nvPr/>
              </p:nvCxnSpPr>
              <p:spPr>
                <a:xfrm>
                  <a:off x="3595761" y="0"/>
                  <a:ext cx="0" cy="33337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2874 Grupo"/>
              <p:cNvGrpSpPr/>
              <p:nvPr/>
            </p:nvGrpSpPr>
            <p:grpSpPr>
              <a:xfrm>
                <a:off x="3623604" y="5559667"/>
                <a:ext cx="1462745" cy="164858"/>
                <a:chOff x="0" y="0"/>
                <a:chExt cx="3595761" cy="333375"/>
              </a:xfrm>
            </p:grpSpPr>
            <p:cxnSp>
              <p:nvCxnSpPr>
                <p:cNvPr id="131" name="2887 Conector recto"/>
                <p:cNvCxnSpPr/>
                <p:nvPr/>
              </p:nvCxnSpPr>
              <p:spPr>
                <a:xfrm>
                  <a:off x="6424" y="0"/>
                  <a:ext cx="0" cy="33337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2888 Conector recto"/>
                <p:cNvCxnSpPr/>
                <p:nvPr/>
              </p:nvCxnSpPr>
              <p:spPr>
                <a:xfrm>
                  <a:off x="0" y="324810"/>
                  <a:ext cx="3595761" cy="0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2889 Conector recto"/>
                <p:cNvCxnSpPr/>
                <p:nvPr/>
              </p:nvCxnSpPr>
              <p:spPr>
                <a:xfrm>
                  <a:off x="3595761" y="0"/>
                  <a:ext cx="0" cy="333375"/>
                </a:xfrm>
                <a:prstGeom prst="line">
                  <a:avLst/>
                </a:prstGeom>
                <a:ln w="222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0" name="129 Rectángulo"/>
              <p:cNvSpPr/>
              <p:nvPr/>
            </p:nvSpPr>
            <p:spPr>
              <a:xfrm>
                <a:off x="4746090" y="5389074"/>
                <a:ext cx="529312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900" dirty="0">
                    <a:solidFill>
                      <a:srgbClr val="000000"/>
                    </a:solidFill>
                    <a:latin typeface="Courier New" pitchFamily="49" charset="0"/>
                    <a:cs typeface="Courier New" pitchFamily="49" charset="0"/>
                  </a:rPr>
                  <a:t>.*:**</a:t>
                </a:r>
                <a:endParaRPr lang="en-US" sz="900" dirty="0">
                  <a:solidFill>
                    <a:prstClr val="black"/>
                  </a:solidFill>
                  <a:latin typeface="Courier New" pitchFamily="49" charset="0"/>
                  <a:cs typeface="Courier New" pitchFamily="49" charset="0"/>
                </a:endParaRPr>
              </a:p>
            </p:txBody>
          </p:sp>
        </p:grpSp>
        <p:sp>
          <p:nvSpPr>
            <p:cNvPr id="12" name="11 CuadroTexto"/>
            <p:cNvSpPr txBox="1"/>
            <p:nvPr/>
          </p:nvSpPr>
          <p:spPr>
            <a:xfrm>
              <a:off x="398771" y="533400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454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109</Words>
  <Application>Microsoft Office PowerPoint</Application>
  <PresentationFormat>Presentación en pantalla (4:3)</PresentationFormat>
  <Paragraphs>96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Pere</dc:creator>
  <cp:lastModifiedBy>Pere</cp:lastModifiedBy>
  <cp:revision>5</cp:revision>
  <dcterms:created xsi:type="dcterms:W3CDTF">2012-06-22T08:58:46Z</dcterms:created>
  <dcterms:modified xsi:type="dcterms:W3CDTF">2012-09-10T09:34:58Z</dcterms:modified>
</cp:coreProperties>
</file>