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34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6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5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6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58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05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1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53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46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14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6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D7121-D555-43D9-98B1-ED681B6793AC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DD319-2C3F-41DB-969F-7CF56B4ADD1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6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8" y="609600"/>
            <a:ext cx="5940425" cy="687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79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Pere</dc:creator>
  <cp:lastModifiedBy>Pere</cp:lastModifiedBy>
  <cp:revision>2</cp:revision>
  <dcterms:created xsi:type="dcterms:W3CDTF">2012-06-22T09:15:04Z</dcterms:created>
  <dcterms:modified xsi:type="dcterms:W3CDTF">2012-06-22T09:15:28Z</dcterms:modified>
</cp:coreProperties>
</file>