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78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a\paper\qpcr%20figures\combined%20graph%20CML45%20CML46%20CML4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9.1545668625836768E-2"/>
          <c:y val="0.12368648853831068"/>
          <c:w val="0.7125551281786997"/>
          <c:h val="0.59402450653631078"/>
        </c:manualLayout>
      </c:layout>
      <c:barChart>
        <c:barDir val="col"/>
        <c:grouping val="clustered"/>
        <c:ser>
          <c:idx val="0"/>
          <c:order val="0"/>
          <c:tx>
            <c:strRef>
              <c:f>Sheet1!$A$3</c:f>
              <c:strCache>
                <c:ptCount val="1"/>
                <c:pt idx="0">
                  <c:v>Col0</c:v>
                </c:pt>
              </c:strCache>
            </c:strRef>
          </c:tx>
          <c:errBars>
            <c:errBarType val="both"/>
            <c:errValType val="cust"/>
            <c:plus>
              <c:numRef>
                <c:f>Sheet1!$B$6:$G$6</c:f>
                <c:numCache>
                  <c:formatCode>General</c:formatCode>
                  <c:ptCount val="6"/>
                  <c:pt idx="0">
                    <c:v>0.33063963871128399</c:v>
                  </c:pt>
                  <c:pt idx="1">
                    <c:v>0.33063963871128399</c:v>
                  </c:pt>
                  <c:pt idx="2">
                    <c:v>0.40077447588890608</c:v>
                  </c:pt>
                  <c:pt idx="3">
                    <c:v>0.40077447588890608</c:v>
                  </c:pt>
                  <c:pt idx="4">
                    <c:v>0.50544979969262749</c:v>
                  </c:pt>
                  <c:pt idx="5">
                    <c:v>0.50544979969262749</c:v>
                  </c:pt>
                </c:numCache>
              </c:numRef>
            </c:plus>
            <c:minus>
              <c:numRef>
                <c:f>Sheet1!$B$6:$G$6</c:f>
                <c:numCache>
                  <c:formatCode>General</c:formatCode>
                  <c:ptCount val="6"/>
                  <c:pt idx="0">
                    <c:v>0.33063963871128399</c:v>
                  </c:pt>
                  <c:pt idx="1">
                    <c:v>0.33063963871128399</c:v>
                  </c:pt>
                  <c:pt idx="2">
                    <c:v>0.40077447588890608</c:v>
                  </c:pt>
                  <c:pt idx="3">
                    <c:v>0.40077447588890608</c:v>
                  </c:pt>
                  <c:pt idx="4">
                    <c:v>0.50544979969262749</c:v>
                  </c:pt>
                  <c:pt idx="5">
                    <c:v>0.50544979969262749</c:v>
                  </c:pt>
                </c:numCache>
              </c:numRef>
            </c:minus>
          </c:errBars>
          <c:cat>
            <c:multiLvlStrRef>
              <c:f>Sheet1!$B$1:$G$2</c:f>
              <c:multiLvlStrCache>
                <c:ptCount val="6"/>
                <c:lvl>
                  <c:pt idx="0">
                    <c:v>mock</c:v>
                  </c:pt>
                  <c:pt idx="1">
                    <c:v>Pma</c:v>
                  </c:pt>
                  <c:pt idx="2">
                    <c:v>mock</c:v>
                  </c:pt>
                  <c:pt idx="3">
                    <c:v>Pma</c:v>
                  </c:pt>
                  <c:pt idx="4">
                    <c:v>mock</c:v>
                  </c:pt>
                  <c:pt idx="5">
                    <c:v>Pma</c:v>
                  </c:pt>
                </c:lvl>
                <c:lvl>
                  <c:pt idx="0">
                    <c:v>CML45</c:v>
                  </c:pt>
                  <c:pt idx="2">
                    <c:v>CML46</c:v>
                  </c:pt>
                  <c:pt idx="4">
                    <c:v>CML47</c:v>
                  </c:pt>
                </c:lvl>
              </c:multiLvlStrCache>
            </c:multiLvl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-4.03857142857143</c:v>
                </c:pt>
                <c:pt idx="1">
                  <c:v>-2.9121428571428467</c:v>
                </c:pt>
                <c:pt idx="2">
                  <c:v>-3.4960000000000178</c:v>
                </c:pt>
                <c:pt idx="3">
                  <c:v>0.59499999999999897</c:v>
                </c:pt>
                <c:pt idx="4">
                  <c:v>-2.3059999999999867</c:v>
                </c:pt>
                <c:pt idx="5">
                  <c:v>0.96000000000000463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cbp60g sard1</c:v>
                </c:pt>
              </c:strCache>
            </c:strRef>
          </c:tx>
          <c:errBars>
            <c:errBarType val="both"/>
            <c:errValType val="cust"/>
            <c:plus>
              <c:numRef>
                <c:f>Sheet1!$B$6:$G$6</c:f>
                <c:numCache>
                  <c:formatCode>General</c:formatCode>
                  <c:ptCount val="6"/>
                  <c:pt idx="0">
                    <c:v>0.33063963871128399</c:v>
                  </c:pt>
                  <c:pt idx="1">
                    <c:v>0.33063963871128399</c:v>
                  </c:pt>
                  <c:pt idx="2">
                    <c:v>0.40077447588890608</c:v>
                  </c:pt>
                  <c:pt idx="3">
                    <c:v>0.40077447588890608</c:v>
                  </c:pt>
                  <c:pt idx="4">
                    <c:v>0.50544979969262749</c:v>
                  </c:pt>
                  <c:pt idx="5">
                    <c:v>0.50544979969262749</c:v>
                  </c:pt>
                </c:numCache>
              </c:numRef>
            </c:plus>
            <c:minus>
              <c:numRef>
                <c:f>Sheet1!$B$6:$G$6</c:f>
                <c:numCache>
                  <c:formatCode>General</c:formatCode>
                  <c:ptCount val="6"/>
                  <c:pt idx="0">
                    <c:v>0.33063963871128399</c:v>
                  </c:pt>
                  <c:pt idx="1">
                    <c:v>0.33063963871128399</c:v>
                  </c:pt>
                  <c:pt idx="2">
                    <c:v>0.40077447588890608</c:v>
                  </c:pt>
                  <c:pt idx="3">
                    <c:v>0.40077447588890608</c:v>
                  </c:pt>
                  <c:pt idx="4">
                    <c:v>0.50544979969262749</c:v>
                  </c:pt>
                  <c:pt idx="5">
                    <c:v>0.50544979969262749</c:v>
                  </c:pt>
                </c:numCache>
              </c:numRef>
            </c:minus>
          </c:errBars>
          <c:cat>
            <c:multiLvlStrRef>
              <c:f>Sheet1!$B$1:$G$2</c:f>
              <c:multiLvlStrCache>
                <c:ptCount val="6"/>
                <c:lvl>
                  <c:pt idx="0">
                    <c:v>mock</c:v>
                  </c:pt>
                  <c:pt idx="1">
                    <c:v>Pma</c:v>
                  </c:pt>
                  <c:pt idx="2">
                    <c:v>mock</c:v>
                  </c:pt>
                  <c:pt idx="3">
                    <c:v>Pma</c:v>
                  </c:pt>
                  <c:pt idx="4">
                    <c:v>mock</c:v>
                  </c:pt>
                  <c:pt idx="5">
                    <c:v>Pma</c:v>
                  </c:pt>
                </c:lvl>
                <c:lvl>
                  <c:pt idx="0">
                    <c:v>CML45</c:v>
                  </c:pt>
                  <c:pt idx="2">
                    <c:v>CML46</c:v>
                  </c:pt>
                  <c:pt idx="4">
                    <c:v>CML47</c:v>
                  </c:pt>
                </c:lvl>
              </c:multiLvlStrCache>
            </c:multiLvl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-4.0600000000000085</c:v>
                </c:pt>
                <c:pt idx="1">
                  <c:v>-1.9092857142857242</c:v>
                </c:pt>
                <c:pt idx="2">
                  <c:v>-3.9409999999999998</c:v>
                </c:pt>
                <c:pt idx="3">
                  <c:v>-0.37900000000000184</c:v>
                </c:pt>
                <c:pt idx="4">
                  <c:v>-3.6379999999999999</c:v>
                </c:pt>
                <c:pt idx="5">
                  <c:v>-0.84200000000000264</c:v>
                </c:pt>
              </c:numCache>
            </c:numRef>
          </c:val>
        </c:ser>
        <c:gapWidth val="51"/>
        <c:axId val="82408192"/>
        <c:axId val="82409728"/>
      </c:barChart>
      <c:catAx>
        <c:axId val="824081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i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2409728"/>
        <c:crossesAt val="-6"/>
        <c:auto val="1"/>
        <c:lblAlgn val="ctr"/>
        <c:lblOffset val="100"/>
      </c:catAx>
      <c:valAx>
        <c:axId val="8240972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200" b="0">
                    <a:latin typeface="Arial" pitchFamily="34" charset="0"/>
                    <a:cs typeface="Arial" pitchFamily="34" charset="0"/>
                  </a:rPr>
                  <a:t>Expression log</a:t>
                </a:r>
                <a:r>
                  <a:rPr lang="en-US" sz="1200" b="0" baseline="-2500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1200" b="0">
                    <a:latin typeface="Arial" pitchFamily="34" charset="0"/>
                    <a:cs typeface="Arial" pitchFamily="34" charset="0"/>
                  </a:rPr>
                  <a:t> relative to </a:t>
                </a:r>
                <a:r>
                  <a:rPr lang="en-US" sz="1200" b="0" i="1">
                    <a:latin typeface="Arial" pitchFamily="34" charset="0"/>
                    <a:cs typeface="Arial" pitchFamily="34" charset="0"/>
                  </a:rPr>
                  <a:t>ACT2</a:t>
                </a:r>
              </a:p>
            </c:rich>
          </c:tx>
          <c:layout/>
        </c:title>
        <c:numFmt formatCode="General" sourceLinked="1"/>
        <c:tickLblPos val="nextTo"/>
        <c:crossAx val="82408192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i="1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27118562114011802"/>
          <c:y val="0.84511026552605251"/>
          <c:w val="0.35967081944392232"/>
          <c:h val="0.15488984556817137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4C7A-1831-48AC-AC1A-ACB3A43D41AA}" type="datetimeFigureOut">
              <a:rPr lang="en-US" smtClean="0"/>
              <a:t>17-Aug-12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C94B5-7BF8-45B5-AF66-D14AF2D2AD8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60648" y="971600"/>
          <a:ext cx="659735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82114" y="2533627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5158" y="2079491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Truman</dc:creator>
  <cp:lastModifiedBy>William Truman</cp:lastModifiedBy>
  <cp:revision>1</cp:revision>
  <dcterms:created xsi:type="dcterms:W3CDTF">2012-08-17T05:12:12Z</dcterms:created>
  <dcterms:modified xsi:type="dcterms:W3CDTF">2012-08-17T05:15:03Z</dcterms:modified>
</cp:coreProperties>
</file>