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2964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900"/>
    <a:srgbClr val="0099FF"/>
    <a:srgbClr val="CC6600"/>
    <a:srgbClr val="00CCFF"/>
    <a:srgbClr val="993300"/>
    <a:srgbClr val="FFCCFF"/>
    <a:srgbClr val="CC3300"/>
    <a:srgbClr val="00FFFF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1" autoAdjust="0"/>
    <p:restoredTop sz="94660"/>
  </p:normalViewPr>
  <p:slideViewPr>
    <p:cSldViewPr>
      <p:cViewPr>
        <p:scale>
          <a:sx n="60" d="100"/>
          <a:sy n="60" d="100"/>
        </p:scale>
        <p:origin x="-1598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7E87B-2E91-4DF4-B2EB-59853E478E32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83004-C5B9-448E-96C3-18EFD3CC07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0E782-FA96-46AE-BC22-C9A576741055}" type="datetimeFigureOut">
              <a:rPr lang="ko-KR" altLang="en-US" smtClean="0"/>
              <a:pPr/>
              <a:t>2012-06-01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5496" y="3533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Fig. 6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114067" y="692696"/>
            <a:ext cx="8820617" cy="5652852"/>
            <a:chOff x="71879" y="611396"/>
            <a:chExt cx="8820617" cy="5652852"/>
          </a:xfrm>
        </p:grpSpPr>
        <p:sp>
          <p:nvSpPr>
            <p:cNvPr id="41" name="TextBox 40"/>
            <p:cNvSpPr txBox="1"/>
            <p:nvPr/>
          </p:nvSpPr>
          <p:spPr>
            <a:xfrm>
              <a:off x="71879" y="6113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6" name="그림 35" descr="C.bmp"/>
            <p:cNvPicPr>
              <a:picLocks/>
            </p:cNvPicPr>
            <p:nvPr/>
          </p:nvPicPr>
          <p:blipFill>
            <a:blip r:embed="rId2" cstate="print"/>
            <a:srcRect t="7718" b="5717"/>
            <a:stretch>
              <a:fillRect/>
            </a:stretch>
          </p:blipFill>
          <p:spPr>
            <a:xfrm>
              <a:off x="4716496" y="940474"/>
              <a:ext cx="4176000" cy="205200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42" name="TextBox 41"/>
            <p:cNvSpPr txBox="1"/>
            <p:nvPr/>
          </p:nvSpPr>
          <p:spPr>
            <a:xfrm>
              <a:off x="4594053" y="6113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" name="그림 31" descr="B.bmp"/>
            <p:cNvPicPr>
              <a:picLocks/>
            </p:cNvPicPr>
            <p:nvPr/>
          </p:nvPicPr>
          <p:blipFill>
            <a:blip r:embed="rId3" cstate="print"/>
            <a:srcRect b="7619"/>
            <a:stretch>
              <a:fillRect/>
            </a:stretch>
          </p:blipFill>
          <p:spPr>
            <a:xfrm>
              <a:off x="193512" y="3783228"/>
              <a:ext cx="4176000" cy="248102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43" name="TextBox 42"/>
            <p:cNvSpPr txBox="1"/>
            <p:nvPr/>
          </p:nvSpPr>
          <p:spPr>
            <a:xfrm>
              <a:off x="71879" y="3441633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4" name="그림 33" descr="D.bmp"/>
            <p:cNvPicPr>
              <a:picLocks/>
            </p:cNvPicPr>
            <p:nvPr/>
          </p:nvPicPr>
          <p:blipFill>
            <a:blip r:embed="rId4" cstate="print"/>
            <a:srcRect b="3299"/>
            <a:stretch>
              <a:fillRect/>
            </a:stretch>
          </p:blipFill>
          <p:spPr>
            <a:xfrm>
              <a:off x="4716496" y="3376864"/>
              <a:ext cx="4176000" cy="2886761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4594053" y="304521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8" name="내용 개체 틀 3" descr="A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512" y="940474"/>
              <a:ext cx="4176000" cy="24372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7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Jeong-Hwan</cp:lastModifiedBy>
  <cp:revision>487</cp:revision>
  <dcterms:created xsi:type="dcterms:W3CDTF">2012-01-04T00:16:40Z</dcterms:created>
  <dcterms:modified xsi:type="dcterms:W3CDTF">2012-05-31T23:42:58Z</dcterms:modified>
</cp:coreProperties>
</file>