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2964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9900"/>
    <a:srgbClr val="0099FF"/>
    <a:srgbClr val="CC6600"/>
    <a:srgbClr val="00CCFF"/>
    <a:srgbClr val="993300"/>
    <a:srgbClr val="FFCCFF"/>
    <a:srgbClr val="CC3300"/>
    <a:srgbClr val="00FFFF"/>
    <a:srgbClr val="99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71" autoAdjust="0"/>
    <p:restoredTop sz="94660"/>
  </p:normalViewPr>
  <p:slideViewPr>
    <p:cSldViewPr>
      <p:cViewPr>
        <p:scale>
          <a:sx n="60" d="100"/>
          <a:sy n="60" d="100"/>
        </p:scale>
        <p:origin x="-1332" y="-7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user\&#48148;&#53461;%20&#54868;&#47732;\brassica_after20110603\miRNA\brassica_miRNAfinal\uniqueread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plotArea>
      <c:layout>
        <c:manualLayout>
          <c:layoutTarget val="inner"/>
          <c:xMode val="edge"/>
          <c:yMode val="edge"/>
          <c:x val="0.12213883174513118"/>
          <c:y val="3.879163489825678E-2"/>
          <c:w val="0.80853688334003249"/>
          <c:h val="0.76872314049031865"/>
        </c:manualLayout>
      </c:layout>
      <c:scatterChart>
        <c:scatterStyle val="smoothMarker"/>
        <c:ser>
          <c:idx val="0"/>
          <c:order val="0"/>
          <c:tx>
            <c:strRef>
              <c:f>Sheet1!$Q$1</c:f>
              <c:strCache>
                <c:ptCount val="1"/>
                <c:pt idx="0">
                  <c:v>seedling</c:v>
                </c:pt>
              </c:strCache>
            </c:strRef>
          </c:tx>
          <c:spPr>
            <a:ln w="19050">
              <a:solidFill>
                <a:srgbClr val="00B0F0"/>
              </a:solidFill>
            </a:ln>
          </c:spPr>
          <c:marker>
            <c:symbol val="none"/>
          </c:marker>
          <c:xVal>
            <c:numRef>
              <c:f>Sheet1!$P$2:$P$21</c:f>
              <c:numCache>
                <c:formatCode>General</c:formatCode>
                <c:ptCount val="20"/>
                <c:pt idx="0">
                  <c:v>17</c:v>
                </c:pt>
                <c:pt idx="1">
                  <c:v>18</c:v>
                </c:pt>
                <c:pt idx="2">
                  <c:v>19</c:v>
                </c:pt>
                <c:pt idx="3">
                  <c:v>20</c:v>
                </c:pt>
                <c:pt idx="4">
                  <c:v>21</c:v>
                </c:pt>
                <c:pt idx="5">
                  <c:v>22</c:v>
                </c:pt>
                <c:pt idx="6">
                  <c:v>23</c:v>
                </c:pt>
                <c:pt idx="7">
                  <c:v>24</c:v>
                </c:pt>
                <c:pt idx="8">
                  <c:v>25</c:v>
                </c:pt>
                <c:pt idx="9">
                  <c:v>26</c:v>
                </c:pt>
                <c:pt idx="10">
                  <c:v>27</c:v>
                </c:pt>
                <c:pt idx="11">
                  <c:v>28</c:v>
                </c:pt>
                <c:pt idx="12">
                  <c:v>29</c:v>
                </c:pt>
                <c:pt idx="13">
                  <c:v>30</c:v>
                </c:pt>
                <c:pt idx="14">
                  <c:v>31</c:v>
                </c:pt>
                <c:pt idx="15">
                  <c:v>32</c:v>
                </c:pt>
                <c:pt idx="16">
                  <c:v>33</c:v>
                </c:pt>
                <c:pt idx="17">
                  <c:v>34</c:v>
                </c:pt>
                <c:pt idx="18">
                  <c:v>35</c:v>
                </c:pt>
                <c:pt idx="19">
                  <c:v>36</c:v>
                </c:pt>
              </c:numCache>
            </c:numRef>
          </c:xVal>
          <c:yVal>
            <c:numRef>
              <c:f>Sheet1!$Q$2:$Q$21</c:f>
              <c:numCache>
                <c:formatCode>General</c:formatCode>
                <c:ptCount val="20"/>
                <c:pt idx="0">
                  <c:v>1.4535496102801686</c:v>
                </c:pt>
                <c:pt idx="1">
                  <c:v>1.7682619325762408</c:v>
                </c:pt>
                <c:pt idx="2">
                  <c:v>1.9610471685466473</c:v>
                </c:pt>
                <c:pt idx="3">
                  <c:v>2.7175057931325046</c:v>
                </c:pt>
                <c:pt idx="4">
                  <c:v>7.9501567177994366</c:v>
                </c:pt>
                <c:pt idx="5">
                  <c:v>5.5250205871650779</c:v>
                </c:pt>
                <c:pt idx="6">
                  <c:v>19.523654493108893</c:v>
                </c:pt>
                <c:pt idx="7">
                  <c:v>54.346285692398894</c:v>
                </c:pt>
                <c:pt idx="8">
                  <c:v>2.3434258319448964</c:v>
                </c:pt>
                <c:pt idx="9">
                  <c:v>0.5387772819835176</c:v>
                </c:pt>
                <c:pt idx="10">
                  <c:v>0.37216487606207616</c:v>
                </c:pt>
                <c:pt idx="11">
                  <c:v>0.33003300330033031</c:v>
                </c:pt>
                <c:pt idx="12">
                  <c:v>0.32556447134075428</c:v>
                </c:pt>
                <c:pt idx="13">
                  <c:v>0.26683519415771362</c:v>
                </c:pt>
                <c:pt idx="14">
                  <c:v>0.19661540622147414</c:v>
                </c:pt>
                <c:pt idx="15">
                  <c:v>0.15639861858526374</c:v>
                </c:pt>
                <c:pt idx="16">
                  <c:v>0.12065036290863129</c:v>
                </c:pt>
                <c:pt idx="17">
                  <c:v>0.1040529584873381</c:v>
                </c:pt>
                <c:pt idx="18">
                  <c:v>0</c:v>
                </c:pt>
                <c:pt idx="19">
                  <c:v>0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Sheet1!$R$1</c:f>
              <c:strCache>
                <c:ptCount val="1"/>
                <c:pt idx="0">
                  <c:v>root</c:v>
                </c:pt>
              </c:strCache>
            </c:strRef>
          </c:tx>
          <c:spPr>
            <a:ln w="19050">
              <a:solidFill>
                <a:srgbClr val="C00000"/>
              </a:solidFill>
            </a:ln>
          </c:spPr>
          <c:marker>
            <c:symbol val="none"/>
          </c:marker>
          <c:xVal>
            <c:numRef>
              <c:f>Sheet1!$P$2:$P$21</c:f>
              <c:numCache>
                <c:formatCode>General</c:formatCode>
                <c:ptCount val="20"/>
                <c:pt idx="0">
                  <c:v>17</c:v>
                </c:pt>
                <c:pt idx="1">
                  <c:v>18</c:v>
                </c:pt>
                <c:pt idx="2">
                  <c:v>19</c:v>
                </c:pt>
                <c:pt idx="3">
                  <c:v>20</c:v>
                </c:pt>
                <c:pt idx="4">
                  <c:v>21</c:v>
                </c:pt>
                <c:pt idx="5">
                  <c:v>22</c:v>
                </c:pt>
                <c:pt idx="6">
                  <c:v>23</c:v>
                </c:pt>
                <c:pt idx="7">
                  <c:v>24</c:v>
                </c:pt>
                <c:pt idx="8">
                  <c:v>25</c:v>
                </c:pt>
                <c:pt idx="9">
                  <c:v>26</c:v>
                </c:pt>
                <c:pt idx="10">
                  <c:v>27</c:v>
                </c:pt>
                <c:pt idx="11">
                  <c:v>28</c:v>
                </c:pt>
                <c:pt idx="12">
                  <c:v>29</c:v>
                </c:pt>
                <c:pt idx="13">
                  <c:v>30</c:v>
                </c:pt>
                <c:pt idx="14">
                  <c:v>31</c:v>
                </c:pt>
                <c:pt idx="15">
                  <c:v>32</c:v>
                </c:pt>
                <c:pt idx="16">
                  <c:v>33</c:v>
                </c:pt>
                <c:pt idx="17">
                  <c:v>34</c:v>
                </c:pt>
                <c:pt idx="18">
                  <c:v>35</c:v>
                </c:pt>
                <c:pt idx="19">
                  <c:v>36</c:v>
                </c:pt>
              </c:numCache>
            </c:numRef>
          </c:xVal>
          <c:yVal>
            <c:numRef>
              <c:f>Sheet1!$R$2:$R$21</c:f>
              <c:numCache>
                <c:formatCode>General</c:formatCode>
                <c:ptCount val="20"/>
                <c:pt idx="0">
                  <c:v>1.4686849361319003</c:v>
                </c:pt>
                <c:pt idx="1">
                  <c:v>1.8682122559225705</c:v>
                </c:pt>
                <c:pt idx="2">
                  <c:v>2.0313994710483372</c:v>
                </c:pt>
                <c:pt idx="3">
                  <c:v>2.9823870350571156</c:v>
                </c:pt>
                <c:pt idx="4">
                  <c:v>9.42546845985032</c:v>
                </c:pt>
                <c:pt idx="5">
                  <c:v>6.2292499015249811</c:v>
                </c:pt>
                <c:pt idx="6">
                  <c:v>18.468291035957385</c:v>
                </c:pt>
                <c:pt idx="7">
                  <c:v>53.305947892634045</c:v>
                </c:pt>
                <c:pt idx="8">
                  <c:v>2.0651623431433235</c:v>
                </c:pt>
                <c:pt idx="9">
                  <c:v>0.52332451747228625</c:v>
                </c:pt>
                <c:pt idx="10">
                  <c:v>0.35451015699735627</c:v>
                </c:pt>
                <c:pt idx="11">
                  <c:v>0.31512013955320584</c:v>
                </c:pt>
                <c:pt idx="12">
                  <c:v>0.2250858139665747</c:v>
                </c:pt>
                <c:pt idx="13">
                  <c:v>0.2250858139665747</c:v>
                </c:pt>
                <c:pt idx="14">
                  <c:v>0.14067863372910919</c:v>
                </c:pt>
                <c:pt idx="15">
                  <c:v>0.11817005233245208</c:v>
                </c:pt>
                <c:pt idx="16">
                  <c:v>0.11817005233245208</c:v>
                </c:pt>
                <c:pt idx="17">
                  <c:v>0.13505148837994491</c:v>
                </c:pt>
                <c:pt idx="18">
                  <c:v>0</c:v>
                </c:pt>
                <c:pt idx="19">
                  <c:v>0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Sheet1!$S$1</c:f>
              <c:strCache>
                <c:ptCount val="1"/>
                <c:pt idx="0">
                  <c:v>leaf</c:v>
                </c:pt>
              </c:strCache>
            </c:strRef>
          </c:tx>
          <c:spPr>
            <a:ln w="19050">
              <a:solidFill>
                <a:srgbClr val="00B050"/>
              </a:solidFill>
            </a:ln>
          </c:spPr>
          <c:marker>
            <c:symbol val="none"/>
          </c:marker>
          <c:xVal>
            <c:numRef>
              <c:f>Sheet1!$P$2:$P$21</c:f>
              <c:numCache>
                <c:formatCode>General</c:formatCode>
                <c:ptCount val="20"/>
                <c:pt idx="0">
                  <c:v>17</c:v>
                </c:pt>
                <c:pt idx="1">
                  <c:v>18</c:v>
                </c:pt>
                <c:pt idx="2">
                  <c:v>19</c:v>
                </c:pt>
                <c:pt idx="3">
                  <c:v>20</c:v>
                </c:pt>
                <c:pt idx="4">
                  <c:v>21</c:v>
                </c:pt>
                <c:pt idx="5">
                  <c:v>22</c:v>
                </c:pt>
                <c:pt idx="6">
                  <c:v>23</c:v>
                </c:pt>
                <c:pt idx="7">
                  <c:v>24</c:v>
                </c:pt>
                <c:pt idx="8">
                  <c:v>25</c:v>
                </c:pt>
                <c:pt idx="9">
                  <c:v>26</c:v>
                </c:pt>
                <c:pt idx="10">
                  <c:v>27</c:v>
                </c:pt>
                <c:pt idx="11">
                  <c:v>28</c:v>
                </c:pt>
                <c:pt idx="12">
                  <c:v>29</c:v>
                </c:pt>
                <c:pt idx="13">
                  <c:v>30</c:v>
                </c:pt>
                <c:pt idx="14">
                  <c:v>31</c:v>
                </c:pt>
                <c:pt idx="15">
                  <c:v>32</c:v>
                </c:pt>
                <c:pt idx="16">
                  <c:v>33</c:v>
                </c:pt>
                <c:pt idx="17">
                  <c:v>34</c:v>
                </c:pt>
                <c:pt idx="18">
                  <c:v>35</c:v>
                </c:pt>
                <c:pt idx="19">
                  <c:v>36</c:v>
                </c:pt>
              </c:numCache>
            </c:numRef>
          </c:xVal>
          <c:yVal>
            <c:numRef>
              <c:f>Sheet1!$S$2:$S$21</c:f>
              <c:numCache>
                <c:formatCode>General</c:formatCode>
                <c:ptCount val="20"/>
                <c:pt idx="0">
                  <c:v>1.1408729388340253</c:v>
                </c:pt>
                <c:pt idx="1">
                  <c:v>1.6371097626698516</c:v>
                </c:pt>
                <c:pt idx="2">
                  <c:v>1.9314233751791803</c:v>
                </c:pt>
                <c:pt idx="3">
                  <c:v>2.9915153811866038</c:v>
                </c:pt>
                <c:pt idx="4">
                  <c:v>7.3618783886834471</c:v>
                </c:pt>
                <c:pt idx="5">
                  <c:v>5.7181485111148094</c:v>
                </c:pt>
                <c:pt idx="6">
                  <c:v>24.027774973558369</c:v>
                </c:pt>
                <c:pt idx="7">
                  <c:v>50.315397028286725</c:v>
                </c:pt>
                <c:pt idx="8">
                  <c:v>2.9590360491464911</c:v>
                </c:pt>
                <c:pt idx="9">
                  <c:v>0.46296152490172721</c:v>
                </c:pt>
                <c:pt idx="10">
                  <c:v>0.31972631163695991</c:v>
                </c:pt>
                <c:pt idx="11">
                  <c:v>0.18489728532578786</c:v>
                </c:pt>
                <c:pt idx="12">
                  <c:v>0.25237974687476322</c:v>
                </c:pt>
                <c:pt idx="13">
                  <c:v>0.21487223372383599</c:v>
                </c:pt>
                <c:pt idx="14">
                  <c:v>0.17200650440849191</c:v>
                </c:pt>
                <c:pt idx="15">
                  <c:v>0.1397213106352049</c:v>
                </c:pt>
                <c:pt idx="16">
                  <c:v>0.10370866213884458</c:v>
                </c:pt>
                <c:pt idx="17">
                  <c:v>6.65700116948892E-2</c:v>
                </c:pt>
                <c:pt idx="18">
                  <c:v>0</c:v>
                </c:pt>
                <c:pt idx="19">
                  <c:v>0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Sheet1!$T$1</c:f>
              <c:strCache>
                <c:ptCount val="1"/>
                <c:pt idx="0">
                  <c:v>stem</c:v>
                </c:pt>
              </c:strCache>
            </c:strRef>
          </c:tx>
          <c:spPr>
            <a:ln w="19050">
              <a:solidFill>
                <a:srgbClr val="7030A0"/>
              </a:solidFill>
            </a:ln>
          </c:spPr>
          <c:marker>
            <c:symbol val="none"/>
          </c:marker>
          <c:xVal>
            <c:numRef>
              <c:f>Sheet1!$P$2:$P$21</c:f>
              <c:numCache>
                <c:formatCode>General</c:formatCode>
                <c:ptCount val="20"/>
                <c:pt idx="0">
                  <c:v>17</c:v>
                </c:pt>
                <c:pt idx="1">
                  <c:v>18</c:v>
                </c:pt>
                <c:pt idx="2">
                  <c:v>19</c:v>
                </c:pt>
                <c:pt idx="3">
                  <c:v>20</c:v>
                </c:pt>
                <c:pt idx="4">
                  <c:v>21</c:v>
                </c:pt>
                <c:pt idx="5">
                  <c:v>22</c:v>
                </c:pt>
                <c:pt idx="6">
                  <c:v>23</c:v>
                </c:pt>
                <c:pt idx="7">
                  <c:v>24</c:v>
                </c:pt>
                <c:pt idx="8">
                  <c:v>25</c:v>
                </c:pt>
                <c:pt idx="9">
                  <c:v>26</c:v>
                </c:pt>
                <c:pt idx="10">
                  <c:v>27</c:v>
                </c:pt>
                <c:pt idx="11">
                  <c:v>28</c:v>
                </c:pt>
                <c:pt idx="12">
                  <c:v>29</c:v>
                </c:pt>
                <c:pt idx="13">
                  <c:v>30</c:v>
                </c:pt>
                <c:pt idx="14">
                  <c:v>31</c:v>
                </c:pt>
                <c:pt idx="15">
                  <c:v>32</c:v>
                </c:pt>
                <c:pt idx="16">
                  <c:v>33</c:v>
                </c:pt>
                <c:pt idx="17">
                  <c:v>34</c:v>
                </c:pt>
                <c:pt idx="18">
                  <c:v>35</c:v>
                </c:pt>
                <c:pt idx="19">
                  <c:v>36</c:v>
                </c:pt>
              </c:numCache>
            </c:numRef>
          </c:xVal>
          <c:yVal>
            <c:numRef>
              <c:f>Sheet1!$T$2:$T$21</c:f>
              <c:numCache>
                <c:formatCode>General</c:formatCode>
                <c:ptCount val="20"/>
                <c:pt idx="0">
                  <c:v>2.1295833976378402</c:v>
                </c:pt>
                <c:pt idx="1">
                  <c:v>2.5435076666091803</c:v>
                </c:pt>
                <c:pt idx="2">
                  <c:v>3.0150336350349027</c:v>
                </c:pt>
                <c:pt idx="3">
                  <c:v>3.6159705137399798</c:v>
                </c:pt>
                <c:pt idx="4">
                  <c:v>8.0875237170117931</c:v>
                </c:pt>
                <c:pt idx="5">
                  <c:v>6.5456229063212081</c:v>
                </c:pt>
                <c:pt idx="6">
                  <c:v>9.6140368396685147</c:v>
                </c:pt>
                <c:pt idx="7">
                  <c:v>40.997385454776385</c:v>
                </c:pt>
                <c:pt idx="8">
                  <c:v>4.4362386861910501</c:v>
                </c:pt>
                <c:pt idx="9">
                  <c:v>3.1321434731691253</c:v>
                </c:pt>
                <c:pt idx="10">
                  <c:v>2.8783600991348313</c:v>
                </c:pt>
                <c:pt idx="11">
                  <c:v>2.7402794295207573</c:v>
                </c:pt>
                <c:pt idx="12">
                  <c:v>2.5367443464998667</c:v>
                </c:pt>
                <c:pt idx="13">
                  <c:v>2.3437854620391638</c:v>
                </c:pt>
                <c:pt idx="14">
                  <c:v>2.1231832088095826</c:v>
                </c:pt>
                <c:pt idx="15">
                  <c:v>1.7379009196299682</c:v>
                </c:pt>
                <c:pt idx="16">
                  <c:v>1.5227002442057864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</c:numCache>
            </c:numRef>
          </c:yVal>
          <c:smooth val="1"/>
        </c:ser>
        <c:ser>
          <c:idx val="4"/>
          <c:order val="4"/>
          <c:tx>
            <c:strRef>
              <c:f>Sheet1!$U$1</c:f>
              <c:strCache>
                <c:ptCount val="1"/>
                <c:pt idx="0">
                  <c:v>flower</c:v>
                </c:pt>
              </c:strCache>
            </c:strRef>
          </c:tx>
          <c:spPr>
            <a:ln w="19050">
              <a:solidFill>
                <a:srgbClr val="FFC000"/>
              </a:solidFill>
            </a:ln>
          </c:spPr>
          <c:marker>
            <c:symbol val="none"/>
          </c:marker>
          <c:xVal>
            <c:numRef>
              <c:f>Sheet1!$P$2:$P$21</c:f>
              <c:numCache>
                <c:formatCode>General</c:formatCode>
                <c:ptCount val="20"/>
                <c:pt idx="0">
                  <c:v>17</c:v>
                </c:pt>
                <c:pt idx="1">
                  <c:v>18</c:v>
                </c:pt>
                <c:pt idx="2">
                  <c:v>19</c:v>
                </c:pt>
                <c:pt idx="3">
                  <c:v>20</c:v>
                </c:pt>
                <c:pt idx="4">
                  <c:v>21</c:v>
                </c:pt>
                <c:pt idx="5">
                  <c:v>22</c:v>
                </c:pt>
                <c:pt idx="6">
                  <c:v>23</c:v>
                </c:pt>
                <c:pt idx="7">
                  <c:v>24</c:v>
                </c:pt>
                <c:pt idx="8">
                  <c:v>25</c:v>
                </c:pt>
                <c:pt idx="9">
                  <c:v>26</c:v>
                </c:pt>
                <c:pt idx="10">
                  <c:v>27</c:v>
                </c:pt>
                <c:pt idx="11">
                  <c:v>28</c:v>
                </c:pt>
                <c:pt idx="12">
                  <c:v>29</c:v>
                </c:pt>
                <c:pt idx="13">
                  <c:v>30</c:v>
                </c:pt>
                <c:pt idx="14">
                  <c:v>31</c:v>
                </c:pt>
                <c:pt idx="15">
                  <c:v>32</c:v>
                </c:pt>
                <c:pt idx="16">
                  <c:v>33</c:v>
                </c:pt>
                <c:pt idx="17">
                  <c:v>34</c:v>
                </c:pt>
                <c:pt idx="18">
                  <c:v>35</c:v>
                </c:pt>
                <c:pt idx="19">
                  <c:v>36</c:v>
                </c:pt>
              </c:numCache>
            </c:numRef>
          </c:xVal>
          <c:yVal>
            <c:numRef>
              <c:f>Sheet1!$U$2:$U$21</c:f>
              <c:numCache>
                <c:formatCode>General</c:formatCode>
                <c:ptCount val="20"/>
                <c:pt idx="0">
                  <c:v>1.2027385115230826</c:v>
                </c:pt>
                <c:pt idx="1">
                  <c:v>1.5692678607010788</c:v>
                </c:pt>
                <c:pt idx="2">
                  <c:v>2.2204008923301242</c:v>
                </c:pt>
                <c:pt idx="3">
                  <c:v>3.0140921033158747</c:v>
                </c:pt>
                <c:pt idx="4">
                  <c:v>8.6869916601243471</c:v>
                </c:pt>
                <c:pt idx="5">
                  <c:v>7.7289364394223385</c:v>
                </c:pt>
                <c:pt idx="6">
                  <c:v>17.970054921299091</c:v>
                </c:pt>
                <c:pt idx="7">
                  <c:v>53.063531184217226</c:v>
                </c:pt>
                <c:pt idx="8">
                  <c:v>2.2205717844175967</c:v>
                </c:pt>
                <c:pt idx="9">
                  <c:v>0.40183565444662817</c:v>
                </c:pt>
                <c:pt idx="10">
                  <c:v>0.28880762780250346</c:v>
                </c:pt>
                <c:pt idx="11">
                  <c:v>0.24273512102406741</c:v>
                </c:pt>
                <c:pt idx="12">
                  <c:v>0.22359520722887224</c:v>
                </c:pt>
                <c:pt idx="13">
                  <c:v>0.2161101337982515</c:v>
                </c:pt>
                <c:pt idx="14">
                  <c:v>0.21416196400123999</c:v>
                </c:pt>
                <c:pt idx="15">
                  <c:v>0.19037378542721187</c:v>
                </c:pt>
                <c:pt idx="16">
                  <c:v>0.17225922415675871</c:v>
                </c:pt>
                <c:pt idx="17">
                  <c:v>0.15462316073118573</c:v>
                </c:pt>
                <c:pt idx="18">
                  <c:v>0.11911178495760061</c:v>
                </c:pt>
                <c:pt idx="19">
                  <c:v>9.9800979074947768E-2</c:v>
                </c:pt>
              </c:numCache>
            </c:numRef>
          </c:yVal>
          <c:smooth val="1"/>
        </c:ser>
        <c:axId val="85431424"/>
        <c:axId val="85433344"/>
      </c:scatterChart>
      <c:valAx>
        <c:axId val="85431424"/>
        <c:scaling>
          <c:orientation val="minMax"/>
          <c:max val="36"/>
          <c:min val="17"/>
        </c:scaling>
        <c:axPos val="b"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altLang="ko-KR" sz="1400" b="1" i="0" baseline="0" dirty="0" smtClean="0"/>
                  <a:t>Small RNA Length (</a:t>
                </a:r>
                <a:r>
                  <a:rPr lang="en-US" altLang="ko-KR" sz="1400" b="1" i="0" baseline="0" dirty="0" err="1" smtClean="0"/>
                  <a:t>nt</a:t>
                </a:r>
                <a:r>
                  <a:rPr lang="en-US" altLang="ko-KR" sz="1400" b="1" i="0" baseline="0" dirty="0"/>
                  <a:t>)</a:t>
                </a:r>
                <a:endParaRPr lang="ko-KR" altLang="ko-KR" sz="1400" b="1" i="0" baseline="0" dirty="0"/>
              </a:p>
            </c:rich>
          </c:tx>
          <c:layout>
            <c:manualLayout>
              <c:xMode val="edge"/>
              <c:yMode val="edge"/>
              <c:x val="0.37457536276434023"/>
              <c:y val="0.8844065646107897"/>
            </c:manualLayout>
          </c:layout>
        </c:title>
        <c:numFmt formatCode="General" sourceLinked="1"/>
        <c:tickLblPos val="nextTo"/>
        <c:spPr>
          <a:ln w="12700">
            <a:solidFill>
              <a:sysClr val="windowText" lastClr="000000"/>
            </a:solidFill>
          </a:ln>
        </c:spPr>
        <c:txPr>
          <a:bodyPr/>
          <a:lstStyle/>
          <a:p>
            <a:pPr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85433344"/>
        <c:crosses val="autoZero"/>
        <c:crossBetween val="midCat"/>
        <c:majorUnit val="1"/>
      </c:valAx>
      <c:valAx>
        <c:axId val="85433344"/>
        <c:scaling>
          <c:orientation val="minMax"/>
          <c:min val="0"/>
        </c:scaling>
        <c:axPos val="l"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altLang="ko-KR" sz="1400" b="1" i="0" baseline="0" dirty="0" smtClean="0"/>
                  <a:t>Frequency (%)</a:t>
                </a:r>
                <a:endParaRPr lang="ko-KR" altLang="ko-KR" sz="1400" b="1" i="0" baseline="0" dirty="0"/>
              </a:p>
            </c:rich>
          </c:tx>
          <c:layout>
            <c:manualLayout>
              <c:xMode val="edge"/>
              <c:yMode val="edge"/>
              <c:x val="6.0060060060060094E-3"/>
              <c:y val="0.27886746719328837"/>
            </c:manualLayout>
          </c:layout>
        </c:title>
        <c:numFmt formatCode="General" sourceLinked="1"/>
        <c:tickLblPos val="nextTo"/>
        <c:spPr>
          <a:ln w="12700">
            <a:solidFill>
              <a:sysClr val="windowText" lastClr="000000"/>
            </a:solidFill>
          </a:ln>
        </c:spPr>
        <c:txPr>
          <a:bodyPr/>
          <a:lstStyle/>
          <a:p>
            <a:pPr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85431424"/>
        <c:crosses val="autoZero"/>
        <c:crossBetween val="midCat"/>
      </c:valAx>
      <c:spPr>
        <a:ln w="12700">
          <a:solidFill>
            <a:schemeClr val="tx1"/>
          </a:solidFill>
        </a:ln>
      </c:spPr>
    </c:plotArea>
    <c:plotVisOnly val="1"/>
  </c:chart>
  <c:spPr>
    <a:ln>
      <a:noFill/>
    </a:ln>
  </c:sp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D7E87B-2E91-4DF4-B2EB-59853E478E32}" type="datetimeFigureOut">
              <a:rPr lang="ko-KR" altLang="en-US" smtClean="0"/>
              <a:pPr/>
              <a:t>2012-08-20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783004-C5B9-448E-96C3-18EFD3CC07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0E782-FA96-46AE-BC22-C9A576741055}" type="datetimeFigureOut">
              <a:rPr lang="ko-KR" altLang="en-US" smtClean="0"/>
              <a:pPr/>
              <a:t>2012-08-20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2813E-9546-401E-BC4D-2A8BA0D63D8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0E782-FA96-46AE-BC22-C9A576741055}" type="datetimeFigureOut">
              <a:rPr lang="ko-KR" altLang="en-US" smtClean="0"/>
              <a:pPr/>
              <a:t>2012-08-20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2813E-9546-401E-BC4D-2A8BA0D63D8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0E782-FA96-46AE-BC22-C9A576741055}" type="datetimeFigureOut">
              <a:rPr lang="ko-KR" altLang="en-US" smtClean="0"/>
              <a:pPr/>
              <a:t>2012-08-20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2813E-9546-401E-BC4D-2A8BA0D63D8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0E782-FA96-46AE-BC22-C9A576741055}" type="datetimeFigureOut">
              <a:rPr lang="ko-KR" altLang="en-US" smtClean="0"/>
              <a:pPr/>
              <a:t>2012-08-20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2813E-9546-401E-BC4D-2A8BA0D63D8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0E782-FA96-46AE-BC22-C9A576741055}" type="datetimeFigureOut">
              <a:rPr lang="ko-KR" altLang="en-US" smtClean="0"/>
              <a:pPr/>
              <a:t>2012-08-20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2813E-9546-401E-BC4D-2A8BA0D63D8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0E782-FA96-46AE-BC22-C9A576741055}" type="datetimeFigureOut">
              <a:rPr lang="ko-KR" altLang="en-US" smtClean="0"/>
              <a:pPr/>
              <a:t>2012-08-20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2813E-9546-401E-BC4D-2A8BA0D63D8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0E782-FA96-46AE-BC22-C9A576741055}" type="datetimeFigureOut">
              <a:rPr lang="ko-KR" altLang="en-US" smtClean="0"/>
              <a:pPr/>
              <a:t>2012-08-20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2813E-9546-401E-BC4D-2A8BA0D63D8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0E782-FA96-46AE-BC22-C9A576741055}" type="datetimeFigureOut">
              <a:rPr lang="ko-KR" altLang="en-US" smtClean="0"/>
              <a:pPr/>
              <a:t>2012-08-20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2813E-9546-401E-BC4D-2A8BA0D63D8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0E782-FA96-46AE-BC22-C9A576741055}" type="datetimeFigureOut">
              <a:rPr lang="ko-KR" altLang="en-US" smtClean="0"/>
              <a:pPr/>
              <a:t>2012-08-20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2813E-9546-401E-BC4D-2A8BA0D63D8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0E782-FA96-46AE-BC22-C9A576741055}" type="datetimeFigureOut">
              <a:rPr lang="ko-KR" altLang="en-US" smtClean="0"/>
              <a:pPr/>
              <a:t>2012-08-20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2813E-9546-401E-BC4D-2A8BA0D63D8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0E782-FA96-46AE-BC22-C9A576741055}" type="datetimeFigureOut">
              <a:rPr lang="ko-KR" altLang="en-US" smtClean="0"/>
              <a:pPr/>
              <a:t>2012-08-20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2813E-9546-401E-BC4D-2A8BA0D63D8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A0E782-FA96-46AE-BC22-C9A576741055}" type="datetimeFigureOut">
              <a:rPr lang="ko-KR" altLang="en-US" smtClean="0"/>
              <a:pPr/>
              <a:t>2012-08-20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F2813E-9546-401E-BC4D-2A8BA0D63D8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/>
          <p:cNvGrpSpPr/>
          <p:nvPr/>
        </p:nvGrpSpPr>
        <p:grpSpPr>
          <a:xfrm>
            <a:off x="1400175" y="1195387"/>
            <a:ext cx="6343650" cy="4467226"/>
            <a:chOff x="1400175" y="1195387"/>
            <a:chExt cx="6343650" cy="4467226"/>
          </a:xfrm>
        </p:grpSpPr>
        <p:graphicFrame>
          <p:nvGraphicFramePr>
            <p:cNvPr id="7" name="차트 6"/>
            <p:cNvGraphicFramePr/>
            <p:nvPr/>
          </p:nvGraphicFramePr>
          <p:xfrm>
            <a:off x="1400175" y="1195387"/>
            <a:ext cx="6343650" cy="446722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pSp>
          <p:nvGrpSpPr>
            <p:cNvPr id="13" name="그룹 12"/>
            <p:cNvGrpSpPr/>
            <p:nvPr/>
          </p:nvGrpSpPr>
          <p:grpSpPr>
            <a:xfrm>
              <a:off x="6328767" y="1465734"/>
              <a:ext cx="882301" cy="861774"/>
              <a:chOff x="7826077" y="1052736"/>
              <a:chExt cx="882301" cy="861774"/>
            </a:xfrm>
          </p:grpSpPr>
          <p:sp>
            <p:nvSpPr>
              <p:cNvPr id="4" name="TextBox 3"/>
              <p:cNvSpPr txBox="1"/>
              <p:nvPr/>
            </p:nvSpPr>
            <p:spPr>
              <a:xfrm>
                <a:off x="8028384" y="1052736"/>
                <a:ext cx="679994" cy="8617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Seedling</a:t>
                </a:r>
              </a:p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Root</a:t>
                </a:r>
              </a:p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Petiole</a:t>
                </a:r>
              </a:p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Leaf</a:t>
                </a:r>
              </a:p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Flower</a:t>
                </a:r>
                <a:endParaRPr lang="ko-KR" altLang="en-US" sz="1000" dirty="0"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6" name="직선 연결선 5"/>
              <p:cNvCxnSpPr/>
              <p:nvPr/>
            </p:nvCxnSpPr>
            <p:spPr>
              <a:xfrm>
                <a:off x="7826077" y="1168177"/>
                <a:ext cx="216024" cy="0"/>
              </a:xfrm>
              <a:prstGeom prst="line">
                <a:avLst/>
              </a:prstGeom>
              <a:ln w="1905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직선 연결선 8"/>
              <p:cNvCxnSpPr/>
              <p:nvPr/>
            </p:nvCxnSpPr>
            <p:spPr>
              <a:xfrm>
                <a:off x="7826077" y="1320577"/>
                <a:ext cx="216024" cy="0"/>
              </a:xfrm>
              <a:prstGeom prst="line">
                <a:avLst/>
              </a:prstGeom>
              <a:ln w="190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직선 연결선 9"/>
              <p:cNvCxnSpPr/>
              <p:nvPr/>
            </p:nvCxnSpPr>
            <p:spPr>
              <a:xfrm>
                <a:off x="7826077" y="1472977"/>
                <a:ext cx="216024" cy="0"/>
              </a:xfrm>
              <a:prstGeom prst="line">
                <a:avLst/>
              </a:prstGeom>
              <a:ln w="1905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직선 연결선 10"/>
              <p:cNvCxnSpPr/>
              <p:nvPr/>
            </p:nvCxnSpPr>
            <p:spPr>
              <a:xfrm>
                <a:off x="7826077" y="1625377"/>
                <a:ext cx="216024" cy="0"/>
              </a:xfrm>
              <a:prstGeom prst="line">
                <a:avLst/>
              </a:prstGeom>
              <a:ln w="190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직선 연결선 11"/>
              <p:cNvCxnSpPr/>
              <p:nvPr/>
            </p:nvCxnSpPr>
            <p:spPr>
              <a:xfrm>
                <a:off x="7826077" y="1777777"/>
                <a:ext cx="216024" cy="0"/>
              </a:xfrm>
              <a:prstGeom prst="line">
                <a:avLst/>
              </a:prstGeom>
              <a:ln w="190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4624</TotalTime>
  <Words>13</Words>
  <Application>Microsoft Office PowerPoint</Application>
  <PresentationFormat>화면 슬라이드 쇼(4:3)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슬라이드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문정환</cp:lastModifiedBy>
  <cp:revision>488</cp:revision>
  <dcterms:created xsi:type="dcterms:W3CDTF">2012-01-04T00:16:40Z</dcterms:created>
  <dcterms:modified xsi:type="dcterms:W3CDTF">2012-08-20T08:27:24Z</dcterms:modified>
</cp:coreProperties>
</file>